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14" r:id="rId150"/>
    <p:sldId id="415" r:id="rId151"/>
    <p:sldId id="416" r:id="rId152"/>
    <p:sldId id="417" r:id="rId153"/>
    <p:sldId id="418" r:id="rId1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5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8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28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45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able"/>
          <p:cNvSpPr>
            <a:spLocks noGrp="1"/>
          </p:cNvSpPr>
          <p:nvPr>
            <p:ph type="tbl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13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75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73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Left Content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Left Text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Left Content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ight Text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ight Content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8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05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41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3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33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44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69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07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/>
          <a:p>
            <a:r>
              <a:t>Coupledline Compiled Data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/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84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16.000000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237.336</a:t>
            </a:r>
          </a:p>
          <a:p>
            <a:pPr lvl="1"/>
            <a:r>
              <a:t>Sampler 2: 300.000</a:t>
            </a:r>
          </a:p>
          <a:p>
            <a:r>
              <a:t>Sampler Offset (rather than -1)</a:t>
            </a:r>
          </a:p>
          <a:p>
            <a:pPr lvl="1"/>
            <a:r>
              <a:t>-5.0668952047004909</a:t>
            </a:r>
          </a:p>
          <a:p>
            <a:r>
              <a:t>Sampler 1 Range</a:t>
            </a:r>
          </a:p>
          <a:p>
            <a:pPr lvl="1"/>
            <a:r>
              <a:t>0.00157</a:t>
            </a:r>
          </a:p>
          <a:p>
            <a:r>
              <a:t>Sampler 2 Range</a:t>
            </a:r>
          </a:p>
          <a:p>
            <a:pPr lvl="1"/>
            <a:r>
              <a:t>0.00177</a:t>
            </a:r>
          </a:p>
          <a:p>
            <a:r>
              <a:t>DUT output dBm Mean</a:t>
            </a:r>
          </a:p>
          <a:p>
            <a:pPr lvl="1"/>
            <a:r>
              <a:t>16.08653</a:t>
            </a:r>
          </a:p>
          <a:p>
            <a:r>
              <a:t>DUT input dBm Mean</a:t>
            </a:r>
          </a:p>
          <a:p>
            <a:pPr lvl="1"/>
            <a:r>
              <a:t>16.59465</a:t>
            </a:r>
          </a:p>
          <a:p>
            <a:r>
              <a:t>RMS Error </a:t>
            </a:r>
          </a:p>
          <a:p>
            <a:r>
              <a:t>0.21820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8.000000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146.145</a:t>
            </a:r>
          </a:p>
          <a:p>
            <a:pPr lvl="1"/>
            <a:r>
              <a:t>Sampler 2: 168.355</a:t>
            </a:r>
          </a:p>
          <a:p>
            <a:r>
              <a:t>Sampler Offset (rather than -1)</a:t>
            </a:r>
          </a:p>
          <a:p>
            <a:pPr lvl="1"/>
            <a:r>
              <a:t>-84.010319012555428</a:t>
            </a:r>
          </a:p>
          <a:p>
            <a:r>
              <a:t>Sampler 1 Range</a:t>
            </a:r>
          </a:p>
          <a:p>
            <a:pPr lvl="1"/>
            <a:r>
              <a:t>0.00919</a:t>
            </a:r>
          </a:p>
          <a:p>
            <a:r>
              <a:t>Sampler 2 Range</a:t>
            </a:r>
          </a:p>
          <a:p>
            <a:pPr lvl="1"/>
            <a:r>
              <a:t>0.00726</a:t>
            </a:r>
          </a:p>
          <a:p>
            <a:r>
              <a:t>DUT output dBm Mean</a:t>
            </a:r>
          </a:p>
          <a:p>
            <a:pPr lvl="1"/>
            <a:r>
              <a:t>7.98371</a:t>
            </a:r>
          </a:p>
          <a:p>
            <a:r>
              <a:t>DUT input dBm Mean</a:t>
            </a:r>
          </a:p>
          <a:p>
            <a:pPr lvl="1"/>
            <a:r>
              <a:t>8.53749</a:t>
            </a:r>
          </a:p>
          <a:p>
            <a:r>
              <a:t>RMS Error </a:t>
            </a:r>
          </a:p>
          <a:p>
            <a:r>
              <a:t>0.44501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8.000000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146.145</a:t>
            </a:r>
          </a:p>
          <a:p>
            <a:pPr lvl="1"/>
            <a:r>
              <a:t>Sampler 2: 168.355</a:t>
            </a:r>
          </a:p>
          <a:p>
            <a:r>
              <a:t>Sampler Offset (rather than -1)</a:t>
            </a:r>
          </a:p>
          <a:p>
            <a:pPr lvl="1"/>
            <a:r>
              <a:t>-84.010319012555428</a:t>
            </a:r>
          </a:p>
          <a:p>
            <a:r>
              <a:t>Sampler 1 Range</a:t>
            </a:r>
          </a:p>
          <a:p>
            <a:pPr lvl="1"/>
            <a:r>
              <a:t>0.00815</a:t>
            </a:r>
          </a:p>
          <a:p>
            <a:r>
              <a:t>Sampler 2 Range</a:t>
            </a:r>
          </a:p>
          <a:p>
            <a:pPr lvl="1"/>
            <a:r>
              <a:t>0.00702</a:t>
            </a:r>
          </a:p>
          <a:p>
            <a:r>
              <a:t>DUT output dBm Mean</a:t>
            </a:r>
          </a:p>
          <a:p>
            <a:pPr lvl="1"/>
            <a:r>
              <a:t>8.01736</a:t>
            </a:r>
          </a:p>
          <a:p>
            <a:r>
              <a:t>DUT input dBm Mean</a:t>
            </a:r>
          </a:p>
          <a:p>
            <a:pPr lvl="1"/>
            <a:r>
              <a:t>8.43862</a:t>
            </a:r>
          </a:p>
          <a:p>
            <a:r>
              <a:t>RMS Error </a:t>
            </a:r>
          </a:p>
          <a:p>
            <a:r>
              <a:t>0.30050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8.000000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146.145</a:t>
            </a:r>
          </a:p>
          <a:p>
            <a:pPr lvl="1"/>
            <a:r>
              <a:t>Sampler 2: 168.355</a:t>
            </a:r>
          </a:p>
          <a:p>
            <a:r>
              <a:t>Sampler Offset (rather than -1)</a:t>
            </a:r>
          </a:p>
          <a:p>
            <a:pPr lvl="1"/>
            <a:r>
              <a:t>-84.010319012555428</a:t>
            </a:r>
          </a:p>
          <a:p>
            <a:r>
              <a:t>Sampler 1 Range</a:t>
            </a:r>
          </a:p>
          <a:p>
            <a:pPr lvl="1"/>
            <a:r>
              <a:t>0.00690</a:t>
            </a:r>
          </a:p>
          <a:p>
            <a:r>
              <a:t>Sampler 2 Range</a:t>
            </a:r>
          </a:p>
          <a:p>
            <a:pPr lvl="1"/>
            <a:r>
              <a:t>0.00717</a:t>
            </a:r>
          </a:p>
          <a:p>
            <a:r>
              <a:t>DUT output dBm Mean</a:t>
            </a:r>
          </a:p>
          <a:p>
            <a:pPr lvl="1"/>
            <a:r>
              <a:t>8.00390</a:t>
            </a:r>
          </a:p>
          <a:p>
            <a:r>
              <a:t>DUT input dBm Mean</a:t>
            </a:r>
          </a:p>
          <a:p>
            <a:pPr lvl="1"/>
            <a:r>
              <a:t>8.44820</a:t>
            </a:r>
          </a:p>
          <a:p>
            <a:r>
              <a:t>RMS Error </a:t>
            </a:r>
          </a:p>
          <a:p>
            <a:r>
              <a:t>0.23170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8.000000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146.145</a:t>
            </a:r>
          </a:p>
          <a:p>
            <a:pPr lvl="1"/>
            <a:r>
              <a:t>Sampler 2: 168.355</a:t>
            </a:r>
          </a:p>
          <a:p>
            <a:r>
              <a:t>Sampler Offset (rather than -1)</a:t>
            </a:r>
          </a:p>
          <a:p>
            <a:pPr lvl="1"/>
            <a:r>
              <a:t>-84.010319012555428</a:t>
            </a:r>
          </a:p>
          <a:p>
            <a:r>
              <a:t>Sampler 1 Range</a:t>
            </a:r>
          </a:p>
          <a:p>
            <a:pPr lvl="1"/>
            <a:r>
              <a:t>0.00751</a:t>
            </a:r>
          </a:p>
          <a:p>
            <a:r>
              <a:t>Sampler 2 Range</a:t>
            </a:r>
          </a:p>
          <a:p>
            <a:pPr lvl="1"/>
            <a:r>
              <a:t>0.00718</a:t>
            </a:r>
          </a:p>
          <a:p>
            <a:r>
              <a:t>DUT output dBm Mean</a:t>
            </a:r>
          </a:p>
          <a:p>
            <a:pPr lvl="1"/>
            <a:r>
              <a:t>7.99271</a:t>
            </a:r>
          </a:p>
          <a:p>
            <a:r>
              <a:t>DUT input dBm Mean</a:t>
            </a:r>
          </a:p>
          <a:p>
            <a:pPr lvl="1"/>
            <a:r>
              <a:t>8.50907</a:t>
            </a:r>
          </a:p>
          <a:p>
            <a:r>
              <a:t>RMS Error </a:t>
            </a:r>
          </a:p>
          <a:p>
            <a:r>
              <a:t>0.05244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8.000000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146.145</a:t>
            </a:r>
          </a:p>
          <a:p>
            <a:pPr lvl="1"/>
            <a:r>
              <a:t>Sampler 2: 168.355</a:t>
            </a:r>
          </a:p>
          <a:p>
            <a:r>
              <a:t>Sampler Offset (rather than -1)</a:t>
            </a:r>
          </a:p>
          <a:p>
            <a:pPr lvl="1"/>
            <a:r>
              <a:t>-84.010319012555428</a:t>
            </a:r>
          </a:p>
          <a:p>
            <a:r>
              <a:t>Sampler 1 Range</a:t>
            </a:r>
          </a:p>
          <a:p>
            <a:pPr lvl="1"/>
            <a:r>
              <a:t>0.00836</a:t>
            </a:r>
          </a:p>
          <a:p>
            <a:r>
              <a:t>Sampler 2 Range</a:t>
            </a:r>
          </a:p>
          <a:p>
            <a:pPr lvl="1"/>
            <a:r>
              <a:t>0.00669</a:t>
            </a:r>
          </a:p>
          <a:p>
            <a:r>
              <a:t>DUT output dBm Mean</a:t>
            </a:r>
          </a:p>
          <a:p>
            <a:pPr lvl="1"/>
            <a:r>
              <a:t>8.02451</a:t>
            </a:r>
          </a:p>
          <a:p>
            <a:r>
              <a:t>DUT input dBm Mean</a:t>
            </a:r>
          </a:p>
          <a:p>
            <a:pPr lvl="1"/>
            <a:r>
              <a:t>8.45632</a:t>
            </a:r>
          </a:p>
          <a:p>
            <a:r>
              <a:t>RMS Error </a:t>
            </a:r>
          </a:p>
          <a:p>
            <a:r>
              <a:t>0.16182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8.000000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146.145</a:t>
            </a:r>
          </a:p>
          <a:p>
            <a:pPr lvl="1"/>
            <a:r>
              <a:t>Sampler 2: 168.355</a:t>
            </a:r>
          </a:p>
          <a:p>
            <a:r>
              <a:t>Sampler Offset (rather than -1)</a:t>
            </a:r>
          </a:p>
          <a:p>
            <a:pPr lvl="1"/>
            <a:r>
              <a:t>-84.010319012555428</a:t>
            </a:r>
          </a:p>
          <a:p>
            <a:r>
              <a:t>Sampler 1 Range</a:t>
            </a:r>
          </a:p>
          <a:p>
            <a:pPr lvl="1"/>
            <a:r>
              <a:t>0.00788</a:t>
            </a:r>
          </a:p>
          <a:p>
            <a:r>
              <a:t>Sampler 2 Range</a:t>
            </a:r>
          </a:p>
          <a:p>
            <a:pPr lvl="1"/>
            <a:r>
              <a:t>0.00767</a:t>
            </a:r>
          </a:p>
          <a:p>
            <a:r>
              <a:t>DUT output dBm Mean</a:t>
            </a:r>
          </a:p>
          <a:p>
            <a:pPr lvl="1"/>
            <a:r>
              <a:t>8.04555</a:t>
            </a:r>
          </a:p>
          <a:p>
            <a:r>
              <a:t>DUT input dBm Mean</a:t>
            </a:r>
          </a:p>
          <a:p>
            <a:pPr lvl="1"/>
            <a:r>
              <a:t>8.52925</a:t>
            </a:r>
          </a:p>
          <a:p>
            <a:r>
              <a:t>RMS Error </a:t>
            </a:r>
          </a:p>
          <a:p>
            <a:r>
              <a:t>0.29994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8.000000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146.145</a:t>
            </a:r>
          </a:p>
          <a:p>
            <a:pPr lvl="1"/>
            <a:r>
              <a:t>Sampler 2: 168.355</a:t>
            </a:r>
          </a:p>
          <a:p>
            <a:r>
              <a:t>Sampler Offset (rather than -1)</a:t>
            </a:r>
          </a:p>
          <a:p>
            <a:pPr lvl="1"/>
            <a:r>
              <a:t>-84.010319012555428</a:t>
            </a:r>
          </a:p>
          <a:p>
            <a:r>
              <a:t>Sampler 1 Range</a:t>
            </a:r>
          </a:p>
          <a:p>
            <a:pPr lvl="1"/>
            <a:r>
              <a:t>0.00807</a:t>
            </a:r>
          </a:p>
          <a:p>
            <a:r>
              <a:t>Sampler 2 Range</a:t>
            </a:r>
          </a:p>
          <a:p>
            <a:pPr lvl="1"/>
            <a:r>
              <a:t>0.00706</a:t>
            </a:r>
          </a:p>
          <a:p>
            <a:r>
              <a:t>DUT output dBm Mean</a:t>
            </a:r>
          </a:p>
          <a:p>
            <a:pPr lvl="1"/>
            <a:r>
              <a:t>8.01509</a:t>
            </a:r>
          </a:p>
          <a:p>
            <a:r>
              <a:t>DUT input dBm Mean</a:t>
            </a:r>
          </a:p>
          <a:p>
            <a:pPr lvl="1"/>
            <a:r>
              <a:t>8.52616</a:t>
            </a:r>
          </a:p>
          <a:p>
            <a:r>
              <a:t>RMS Error </a:t>
            </a:r>
          </a:p>
          <a:p>
            <a:r>
              <a:t>0.37449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8.000000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146.145</a:t>
            </a:r>
          </a:p>
          <a:p>
            <a:pPr lvl="1"/>
            <a:r>
              <a:t>Sampler 2: 168.355</a:t>
            </a:r>
          </a:p>
          <a:p>
            <a:r>
              <a:t>Sampler Offset (rather than -1)</a:t>
            </a:r>
          </a:p>
          <a:p>
            <a:pPr lvl="1"/>
            <a:r>
              <a:t>-84.010319012555428</a:t>
            </a:r>
          </a:p>
          <a:p>
            <a:r>
              <a:t>Sampler 1 Range</a:t>
            </a:r>
          </a:p>
          <a:p>
            <a:pPr lvl="1"/>
            <a:r>
              <a:t>0.00844</a:t>
            </a:r>
          </a:p>
          <a:p>
            <a:r>
              <a:t>Sampler 2 Range</a:t>
            </a:r>
          </a:p>
          <a:p>
            <a:pPr lvl="1"/>
            <a:r>
              <a:t>0.00715</a:t>
            </a:r>
          </a:p>
          <a:p>
            <a:r>
              <a:t>DUT output dBm Mean</a:t>
            </a:r>
          </a:p>
          <a:p>
            <a:pPr lvl="1"/>
            <a:r>
              <a:t>8.03851</a:t>
            </a:r>
          </a:p>
          <a:p>
            <a:r>
              <a:t>DUT input dBm Mean</a:t>
            </a:r>
          </a:p>
          <a:p>
            <a:pPr lvl="1"/>
            <a:r>
              <a:t>8.53712</a:t>
            </a:r>
          </a:p>
          <a:p>
            <a:r>
              <a:t>RMS Error </a:t>
            </a:r>
          </a:p>
          <a:p>
            <a:r>
              <a:t>0.47988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8.000000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146.145</a:t>
            </a:r>
          </a:p>
          <a:p>
            <a:pPr lvl="1"/>
            <a:r>
              <a:t>Sampler 2: 168.355</a:t>
            </a:r>
          </a:p>
          <a:p>
            <a:r>
              <a:t>Sampler Offset (rather than -1)</a:t>
            </a:r>
          </a:p>
          <a:p>
            <a:pPr lvl="1"/>
            <a:r>
              <a:t>-84.010319012555428</a:t>
            </a:r>
          </a:p>
          <a:p>
            <a:r>
              <a:t>Sampler 1 Range</a:t>
            </a:r>
          </a:p>
          <a:p>
            <a:pPr lvl="1"/>
            <a:r>
              <a:t>0.00737</a:t>
            </a:r>
          </a:p>
          <a:p>
            <a:r>
              <a:t>Sampler 2 Range</a:t>
            </a:r>
          </a:p>
          <a:p>
            <a:pPr lvl="1"/>
            <a:r>
              <a:t>0.00806</a:t>
            </a:r>
          </a:p>
          <a:p>
            <a:r>
              <a:t>DUT output dBm Mean</a:t>
            </a:r>
          </a:p>
          <a:p>
            <a:pPr lvl="1"/>
            <a:r>
              <a:t>8.01077</a:t>
            </a:r>
          </a:p>
          <a:p>
            <a:r>
              <a:t>DUT input dBm Mean</a:t>
            </a:r>
          </a:p>
          <a:p>
            <a:pPr lvl="1"/>
            <a:r>
              <a:t>8.51307</a:t>
            </a:r>
          </a:p>
          <a:p>
            <a:r>
              <a:t>RMS Error </a:t>
            </a:r>
          </a:p>
          <a:p>
            <a:r>
              <a:t>0.61254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10.000000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101.245</a:t>
            </a:r>
          </a:p>
          <a:p>
            <a:pPr lvl="1"/>
            <a:r>
              <a:t>Sampler 2: 116.486</a:t>
            </a:r>
          </a:p>
          <a:p>
            <a:r>
              <a:t>Sampler Offset (rather than -1)</a:t>
            </a:r>
          </a:p>
          <a:p>
            <a:pPr lvl="1"/>
            <a:r>
              <a:t>-58.671063477502713</a:t>
            </a:r>
          </a:p>
          <a:p>
            <a:r>
              <a:t>Sampler 1 Range</a:t>
            </a:r>
          </a:p>
          <a:p>
            <a:pPr lvl="1"/>
            <a:r>
              <a:t>0.01097</a:t>
            </a:r>
          </a:p>
          <a:p>
            <a:r>
              <a:t>Sampler 2 Range</a:t>
            </a:r>
          </a:p>
          <a:p>
            <a:pPr lvl="1"/>
            <a:r>
              <a:t>0.01073</a:t>
            </a:r>
          </a:p>
          <a:p>
            <a:r>
              <a:t>DUT output dBm Mean</a:t>
            </a:r>
          </a:p>
          <a:p>
            <a:pPr lvl="1"/>
            <a:r>
              <a:t>9.98103</a:t>
            </a:r>
          </a:p>
          <a:p>
            <a:r>
              <a:t>DUT input dBm Mean</a:t>
            </a:r>
          </a:p>
          <a:p>
            <a:pPr lvl="1"/>
            <a:r>
              <a:t>10.35750</a:t>
            </a:r>
          </a:p>
          <a:p>
            <a:r>
              <a:t>RMS Error </a:t>
            </a:r>
          </a:p>
          <a:p>
            <a:r>
              <a:t>0.35398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18.000000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186.820</a:t>
            </a:r>
          </a:p>
          <a:p>
            <a:pPr lvl="1"/>
            <a:r>
              <a:t>Sampler 2: 262.115</a:t>
            </a:r>
          </a:p>
          <a:p>
            <a:r>
              <a:t>Sampler Offset (rather than -1)</a:t>
            </a:r>
          </a:p>
          <a:p>
            <a:pPr lvl="1"/>
            <a:r>
              <a:t>-4.4644800144133949</a:t>
            </a:r>
          </a:p>
          <a:p>
            <a:r>
              <a:t>Sampler 1 Range</a:t>
            </a:r>
          </a:p>
          <a:p>
            <a:pPr lvl="1"/>
            <a:r>
              <a:t>0.00452</a:t>
            </a:r>
          </a:p>
          <a:p>
            <a:r>
              <a:t>Sampler 2 Range</a:t>
            </a:r>
          </a:p>
          <a:p>
            <a:pPr lvl="1"/>
            <a:r>
              <a:t>0.00231</a:t>
            </a:r>
          </a:p>
          <a:p>
            <a:r>
              <a:t>DUT output dBm Mean</a:t>
            </a:r>
          </a:p>
          <a:p>
            <a:pPr lvl="1"/>
            <a:r>
              <a:t>17.95994</a:t>
            </a:r>
          </a:p>
          <a:p>
            <a:r>
              <a:t>DUT input dBm Mean</a:t>
            </a:r>
          </a:p>
          <a:p>
            <a:pPr lvl="1"/>
            <a:r>
              <a:t>18.52291</a:t>
            </a:r>
          </a:p>
          <a:p>
            <a:r>
              <a:t>RMS Error </a:t>
            </a:r>
          </a:p>
          <a:p>
            <a:r>
              <a:t>0.11865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10.000000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101.245</a:t>
            </a:r>
          </a:p>
          <a:p>
            <a:pPr lvl="1"/>
            <a:r>
              <a:t>Sampler 2: 116.486</a:t>
            </a:r>
          </a:p>
          <a:p>
            <a:r>
              <a:t>Sampler Offset (rather than -1)</a:t>
            </a:r>
          </a:p>
          <a:p>
            <a:pPr lvl="1"/>
            <a:r>
              <a:t>-58.671063477502713</a:t>
            </a:r>
          </a:p>
          <a:p>
            <a:r>
              <a:t>Sampler 1 Range</a:t>
            </a:r>
          </a:p>
          <a:p>
            <a:pPr lvl="1"/>
            <a:r>
              <a:t>0.01376</a:t>
            </a:r>
          </a:p>
          <a:p>
            <a:r>
              <a:t>Sampler 2 Range</a:t>
            </a:r>
          </a:p>
          <a:p>
            <a:pPr lvl="1"/>
            <a:r>
              <a:t>0.01120</a:t>
            </a:r>
          </a:p>
          <a:p>
            <a:r>
              <a:t>DUT output dBm Mean</a:t>
            </a:r>
          </a:p>
          <a:p>
            <a:pPr lvl="1"/>
            <a:r>
              <a:t>9.96800</a:t>
            </a:r>
          </a:p>
          <a:p>
            <a:r>
              <a:t>DUT input dBm Mean</a:t>
            </a:r>
          </a:p>
          <a:p>
            <a:pPr lvl="1"/>
            <a:r>
              <a:t>10.52290</a:t>
            </a:r>
          </a:p>
          <a:p>
            <a:r>
              <a:t>RMS Error </a:t>
            </a:r>
          </a:p>
          <a:p>
            <a:r>
              <a:t>0.38540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10.000000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101.245</a:t>
            </a:r>
          </a:p>
          <a:p>
            <a:pPr lvl="1"/>
            <a:r>
              <a:t>Sampler 2: 116.486</a:t>
            </a:r>
          </a:p>
          <a:p>
            <a:r>
              <a:t>Sampler Offset (rather than -1)</a:t>
            </a:r>
          </a:p>
          <a:p>
            <a:pPr lvl="1"/>
            <a:r>
              <a:t>-58.671063477502713</a:t>
            </a:r>
          </a:p>
          <a:p>
            <a:r>
              <a:t>Sampler 1 Range</a:t>
            </a:r>
          </a:p>
          <a:p>
            <a:pPr lvl="1"/>
            <a:r>
              <a:t>0.01241</a:t>
            </a:r>
          </a:p>
          <a:p>
            <a:r>
              <a:t>Sampler 2 Range</a:t>
            </a:r>
          </a:p>
          <a:p>
            <a:pPr lvl="1"/>
            <a:r>
              <a:t>0.01055</a:t>
            </a:r>
          </a:p>
          <a:p>
            <a:r>
              <a:t>DUT output dBm Mean</a:t>
            </a:r>
          </a:p>
          <a:p>
            <a:pPr lvl="1"/>
            <a:r>
              <a:t>10.01058</a:t>
            </a:r>
          </a:p>
          <a:p>
            <a:r>
              <a:t>DUT input dBm Mean</a:t>
            </a:r>
          </a:p>
          <a:p>
            <a:pPr lvl="1"/>
            <a:r>
              <a:t>10.43271</a:t>
            </a:r>
          </a:p>
          <a:p>
            <a:r>
              <a:t>RMS Error </a:t>
            </a:r>
          </a:p>
          <a:p>
            <a:r>
              <a:t>0.27618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10.000000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101.245</a:t>
            </a:r>
          </a:p>
          <a:p>
            <a:pPr lvl="1"/>
            <a:r>
              <a:t>Sampler 2: 116.486</a:t>
            </a:r>
          </a:p>
          <a:p>
            <a:r>
              <a:t>Sampler Offset (rather than -1)</a:t>
            </a:r>
          </a:p>
          <a:p>
            <a:pPr lvl="1"/>
            <a:r>
              <a:t>-58.671063477502713</a:t>
            </a:r>
          </a:p>
          <a:p>
            <a:r>
              <a:t>Sampler 1 Range</a:t>
            </a:r>
          </a:p>
          <a:p>
            <a:pPr lvl="1"/>
            <a:r>
              <a:t>0.01044</a:t>
            </a:r>
          </a:p>
          <a:p>
            <a:r>
              <a:t>Sampler 2 Range</a:t>
            </a:r>
          </a:p>
          <a:p>
            <a:pPr lvl="1"/>
            <a:r>
              <a:t>0.01083</a:t>
            </a:r>
          </a:p>
          <a:p>
            <a:r>
              <a:t>DUT output dBm Mean</a:t>
            </a:r>
          </a:p>
          <a:p>
            <a:pPr lvl="1"/>
            <a:r>
              <a:t>9.98928</a:t>
            </a:r>
          </a:p>
          <a:p>
            <a:r>
              <a:t>DUT input dBm Mean</a:t>
            </a:r>
          </a:p>
          <a:p>
            <a:pPr lvl="1"/>
            <a:r>
              <a:t>10.43413</a:t>
            </a:r>
          </a:p>
          <a:p>
            <a:r>
              <a:t>RMS Error </a:t>
            </a:r>
          </a:p>
          <a:p>
            <a:r>
              <a:t>0.21775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10.000000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101.245</a:t>
            </a:r>
          </a:p>
          <a:p>
            <a:pPr lvl="1"/>
            <a:r>
              <a:t>Sampler 2: 116.486</a:t>
            </a:r>
          </a:p>
          <a:p>
            <a:r>
              <a:t>Sampler Offset (rather than -1)</a:t>
            </a:r>
          </a:p>
          <a:p>
            <a:pPr lvl="1"/>
            <a:r>
              <a:t>-58.671063477502713</a:t>
            </a:r>
          </a:p>
          <a:p>
            <a:r>
              <a:t>Sampler 1 Range</a:t>
            </a:r>
          </a:p>
          <a:p>
            <a:pPr lvl="1"/>
            <a:r>
              <a:t>0.01152</a:t>
            </a:r>
          </a:p>
          <a:p>
            <a:r>
              <a:t>Sampler 2 Range</a:t>
            </a:r>
          </a:p>
          <a:p>
            <a:pPr lvl="1"/>
            <a:r>
              <a:t>0.01087</a:t>
            </a:r>
          </a:p>
          <a:p>
            <a:r>
              <a:t>DUT output dBm Mean</a:t>
            </a:r>
          </a:p>
          <a:p>
            <a:pPr lvl="1"/>
            <a:r>
              <a:t>9.98905</a:t>
            </a:r>
          </a:p>
          <a:p>
            <a:r>
              <a:t>DUT input dBm Mean</a:t>
            </a:r>
          </a:p>
          <a:p>
            <a:pPr lvl="1"/>
            <a:r>
              <a:t>10.50742</a:t>
            </a:r>
          </a:p>
          <a:p>
            <a:r>
              <a:t>RMS Error </a:t>
            </a:r>
          </a:p>
          <a:p>
            <a:r>
              <a:t>0.04425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10.000000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101.245</a:t>
            </a:r>
          </a:p>
          <a:p>
            <a:pPr lvl="1"/>
            <a:r>
              <a:t>Sampler 2: 116.486</a:t>
            </a:r>
          </a:p>
          <a:p>
            <a:r>
              <a:t>Sampler Offset (rather than -1)</a:t>
            </a:r>
          </a:p>
          <a:p>
            <a:pPr lvl="1"/>
            <a:r>
              <a:t>-58.671063477502713</a:t>
            </a:r>
          </a:p>
          <a:p>
            <a:r>
              <a:t>Sampler 1 Range</a:t>
            </a:r>
          </a:p>
          <a:p>
            <a:pPr lvl="1"/>
            <a:r>
              <a:t>0.01261</a:t>
            </a:r>
          </a:p>
          <a:p>
            <a:r>
              <a:t>Sampler 2 Range</a:t>
            </a:r>
          </a:p>
          <a:p>
            <a:pPr lvl="1"/>
            <a:r>
              <a:t>0.01025</a:t>
            </a:r>
          </a:p>
          <a:p>
            <a:r>
              <a:t>DUT output dBm Mean</a:t>
            </a:r>
          </a:p>
          <a:p>
            <a:pPr lvl="1"/>
            <a:r>
              <a:t>10.00211</a:t>
            </a:r>
          </a:p>
          <a:p>
            <a:r>
              <a:t>DUT input dBm Mean</a:t>
            </a:r>
          </a:p>
          <a:p>
            <a:pPr lvl="1"/>
            <a:r>
              <a:t>10.43605</a:t>
            </a:r>
          </a:p>
          <a:p>
            <a:r>
              <a:t>RMS Error </a:t>
            </a:r>
          </a:p>
          <a:p>
            <a:r>
              <a:t>0.10133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10.000000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101.245</a:t>
            </a:r>
          </a:p>
          <a:p>
            <a:pPr lvl="1"/>
            <a:r>
              <a:t>Sampler 2: 116.486</a:t>
            </a:r>
          </a:p>
          <a:p>
            <a:r>
              <a:t>Sampler Offset (rather than -1)</a:t>
            </a:r>
          </a:p>
          <a:p>
            <a:pPr lvl="1"/>
            <a:r>
              <a:t>-58.671063477502713</a:t>
            </a:r>
          </a:p>
          <a:p>
            <a:r>
              <a:t>Sampler 1 Range</a:t>
            </a:r>
          </a:p>
          <a:p>
            <a:pPr lvl="1"/>
            <a:r>
              <a:t>0.01215</a:t>
            </a:r>
          </a:p>
          <a:p>
            <a:r>
              <a:t>Sampler 2 Range</a:t>
            </a:r>
          </a:p>
          <a:p>
            <a:pPr lvl="1"/>
            <a:r>
              <a:t>0.01164</a:t>
            </a:r>
          </a:p>
          <a:p>
            <a:r>
              <a:t>DUT output dBm Mean</a:t>
            </a:r>
          </a:p>
          <a:p>
            <a:pPr lvl="1"/>
            <a:r>
              <a:t>10.03628</a:t>
            </a:r>
          </a:p>
          <a:p>
            <a:r>
              <a:t>DUT input dBm Mean</a:t>
            </a:r>
          </a:p>
          <a:p>
            <a:pPr lvl="1"/>
            <a:r>
              <a:t>10.52077</a:t>
            </a:r>
          </a:p>
          <a:p>
            <a:r>
              <a:t>RMS Error </a:t>
            </a:r>
          </a:p>
          <a:p>
            <a:r>
              <a:t>0.22998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10.000000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101.245</a:t>
            </a:r>
          </a:p>
          <a:p>
            <a:pPr lvl="1"/>
            <a:r>
              <a:t>Sampler 2: 116.486</a:t>
            </a:r>
          </a:p>
          <a:p>
            <a:r>
              <a:t>Sampler Offset (rather than -1)</a:t>
            </a:r>
          </a:p>
          <a:p>
            <a:pPr lvl="1"/>
            <a:r>
              <a:t>-58.671063477502713</a:t>
            </a:r>
          </a:p>
          <a:p>
            <a:r>
              <a:t>Sampler 1 Range</a:t>
            </a:r>
          </a:p>
          <a:p>
            <a:pPr lvl="1"/>
            <a:r>
              <a:t>0.01226</a:t>
            </a:r>
          </a:p>
          <a:p>
            <a:r>
              <a:t>Sampler 2 Range</a:t>
            </a:r>
          </a:p>
          <a:p>
            <a:pPr lvl="1"/>
            <a:r>
              <a:t>0.01075</a:t>
            </a:r>
          </a:p>
          <a:p>
            <a:r>
              <a:t>DUT output dBm Mean</a:t>
            </a:r>
          </a:p>
          <a:p>
            <a:pPr lvl="1"/>
            <a:r>
              <a:t>9.99775</a:t>
            </a:r>
          </a:p>
          <a:p>
            <a:r>
              <a:t>DUT input dBm Mean</a:t>
            </a:r>
          </a:p>
          <a:p>
            <a:pPr lvl="1"/>
            <a:r>
              <a:t>10.50820</a:t>
            </a:r>
          </a:p>
          <a:p>
            <a:r>
              <a:t>RMS Error </a:t>
            </a:r>
          </a:p>
          <a:p>
            <a:r>
              <a:t>0.27607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10.000000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101.245</a:t>
            </a:r>
          </a:p>
          <a:p>
            <a:pPr lvl="1"/>
            <a:r>
              <a:t>Sampler 2: 116.486</a:t>
            </a:r>
          </a:p>
          <a:p>
            <a:r>
              <a:t>Sampler Offset (rather than -1)</a:t>
            </a:r>
          </a:p>
          <a:p>
            <a:pPr lvl="1"/>
            <a:r>
              <a:t>-58.671063477502713</a:t>
            </a:r>
          </a:p>
          <a:p>
            <a:r>
              <a:t>Sampler 1 Range</a:t>
            </a:r>
          </a:p>
          <a:p>
            <a:pPr lvl="1"/>
            <a:r>
              <a:t>0.01258</a:t>
            </a:r>
          </a:p>
          <a:p>
            <a:r>
              <a:t>Sampler 2 Range</a:t>
            </a:r>
          </a:p>
          <a:p>
            <a:pPr lvl="1"/>
            <a:r>
              <a:t>0.01059</a:t>
            </a:r>
          </a:p>
          <a:p>
            <a:r>
              <a:t>DUT output dBm Mean</a:t>
            </a:r>
          </a:p>
          <a:p>
            <a:pPr lvl="1"/>
            <a:r>
              <a:t>10.01442</a:t>
            </a:r>
          </a:p>
          <a:p>
            <a:r>
              <a:t>DUT input dBm Mean</a:t>
            </a:r>
          </a:p>
          <a:p>
            <a:pPr lvl="1"/>
            <a:r>
              <a:t>10.51422</a:t>
            </a:r>
          </a:p>
          <a:p>
            <a:r>
              <a:t>RMS Error </a:t>
            </a:r>
          </a:p>
          <a:p>
            <a:r>
              <a:t>0.36375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10.000000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101.245</a:t>
            </a:r>
          </a:p>
          <a:p>
            <a:pPr lvl="1"/>
            <a:r>
              <a:t>Sampler 2: 116.486</a:t>
            </a:r>
          </a:p>
          <a:p>
            <a:r>
              <a:t>Sampler Offset (rather than -1)</a:t>
            </a:r>
          </a:p>
          <a:p>
            <a:pPr lvl="1"/>
            <a:r>
              <a:t>-58.671063477502713</a:t>
            </a:r>
          </a:p>
          <a:p>
            <a:r>
              <a:t>Sampler 1 Range</a:t>
            </a:r>
          </a:p>
          <a:p>
            <a:pPr lvl="1"/>
            <a:r>
              <a:t>0.01111</a:t>
            </a:r>
          </a:p>
          <a:p>
            <a:r>
              <a:t>Sampler 2 Range</a:t>
            </a:r>
          </a:p>
          <a:p>
            <a:pPr lvl="1"/>
            <a:r>
              <a:t>0.01239</a:t>
            </a:r>
          </a:p>
          <a:p>
            <a:r>
              <a:t>DUT output dBm Mean</a:t>
            </a:r>
          </a:p>
          <a:p>
            <a:pPr lvl="1"/>
            <a:r>
              <a:t>10.00646</a:t>
            </a:r>
          </a:p>
          <a:p>
            <a:r>
              <a:t>DUT input dBm Mean</a:t>
            </a:r>
          </a:p>
          <a:p>
            <a:pPr lvl="1"/>
            <a:r>
              <a:t>10.50843</a:t>
            </a:r>
          </a:p>
          <a:p>
            <a:r>
              <a:t>RMS Error </a:t>
            </a:r>
          </a:p>
          <a:p>
            <a:r>
              <a:t>0.45310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6.000000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270.777</a:t>
            </a:r>
          </a:p>
          <a:p>
            <a:pPr lvl="1"/>
            <a:r>
              <a:t>Sampler 2: 300.000</a:t>
            </a:r>
          </a:p>
          <a:p>
            <a:r>
              <a:t>Sampler Offset (rather than -1)</a:t>
            </a:r>
          </a:p>
          <a:p>
            <a:pPr lvl="1"/>
            <a:r>
              <a:t>-234.95768666860761</a:t>
            </a:r>
          </a:p>
          <a:p>
            <a:r>
              <a:t>Sampler 1 Range</a:t>
            </a:r>
          </a:p>
          <a:p>
            <a:pPr lvl="1"/>
            <a:r>
              <a:t>0.00409</a:t>
            </a:r>
          </a:p>
          <a:p>
            <a:r>
              <a:t>Sampler 2 Range</a:t>
            </a:r>
          </a:p>
          <a:p>
            <a:pPr lvl="1"/>
            <a:r>
              <a:t>0.00387</a:t>
            </a:r>
          </a:p>
          <a:p>
            <a:r>
              <a:t>DUT output dBm Mean</a:t>
            </a:r>
          </a:p>
          <a:p>
            <a:pPr lvl="1"/>
            <a:r>
              <a:t>5.93448</a:t>
            </a:r>
          </a:p>
          <a:p>
            <a:r>
              <a:t>DUT input dBm Mean</a:t>
            </a:r>
          </a:p>
          <a:p>
            <a:pPr lvl="1"/>
            <a:r>
              <a:t>6.30852</a:t>
            </a:r>
          </a:p>
          <a:p>
            <a:r>
              <a:t>RMS Error </a:t>
            </a:r>
          </a:p>
          <a:p>
            <a:r>
              <a:t>0.51065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18.000000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186.820</a:t>
            </a:r>
          </a:p>
          <a:p>
            <a:pPr lvl="1"/>
            <a:r>
              <a:t>Sampler 2: 262.115</a:t>
            </a:r>
          </a:p>
          <a:p>
            <a:r>
              <a:t>Sampler Offset (rather than -1)</a:t>
            </a:r>
          </a:p>
          <a:p>
            <a:pPr lvl="1"/>
            <a:r>
              <a:t>-4.4644800144133949</a:t>
            </a:r>
          </a:p>
          <a:p>
            <a:r>
              <a:t>Sampler 1 Range</a:t>
            </a:r>
          </a:p>
          <a:p>
            <a:pPr lvl="1"/>
            <a:r>
              <a:t>0.00326</a:t>
            </a:r>
          </a:p>
          <a:p>
            <a:r>
              <a:t>Sampler 2 Range</a:t>
            </a:r>
          </a:p>
          <a:p>
            <a:pPr lvl="1"/>
            <a:r>
              <a:t>0.00233</a:t>
            </a:r>
          </a:p>
          <a:p>
            <a:r>
              <a:t>DUT output dBm Mean</a:t>
            </a:r>
          </a:p>
          <a:p>
            <a:pPr lvl="1"/>
            <a:r>
              <a:t>17.98313</a:t>
            </a:r>
          </a:p>
          <a:p>
            <a:r>
              <a:t>DUT input dBm Mean</a:t>
            </a:r>
          </a:p>
          <a:p>
            <a:pPr lvl="1"/>
            <a:r>
              <a:t>18.41311</a:t>
            </a:r>
          </a:p>
          <a:p>
            <a:r>
              <a:t>RMS Error </a:t>
            </a:r>
          </a:p>
          <a:p>
            <a:r>
              <a:t>0.08089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6.000000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270.777</a:t>
            </a:r>
          </a:p>
          <a:p>
            <a:pPr lvl="1"/>
            <a:r>
              <a:t>Sampler 2: 300.000</a:t>
            </a:r>
          </a:p>
          <a:p>
            <a:r>
              <a:t>Sampler Offset (rather than -1)</a:t>
            </a:r>
          </a:p>
          <a:p>
            <a:pPr lvl="1"/>
            <a:r>
              <a:t>-234.95768666860761</a:t>
            </a:r>
          </a:p>
          <a:p>
            <a:r>
              <a:t>Sampler 1 Range</a:t>
            </a:r>
          </a:p>
          <a:p>
            <a:pPr lvl="1"/>
            <a:r>
              <a:t>0.00484</a:t>
            </a:r>
          </a:p>
          <a:p>
            <a:r>
              <a:t>Sampler 2 Range</a:t>
            </a:r>
          </a:p>
          <a:p>
            <a:pPr lvl="1"/>
            <a:r>
              <a:t>0.00395</a:t>
            </a:r>
          </a:p>
          <a:p>
            <a:r>
              <a:t>DUT output dBm Mean</a:t>
            </a:r>
          </a:p>
          <a:p>
            <a:pPr lvl="1"/>
            <a:r>
              <a:t>5.92832</a:t>
            </a:r>
          </a:p>
          <a:p>
            <a:r>
              <a:t>DUT input dBm Mean</a:t>
            </a:r>
          </a:p>
          <a:p>
            <a:pPr lvl="1"/>
            <a:r>
              <a:t>6.48198</a:t>
            </a:r>
          </a:p>
          <a:p>
            <a:r>
              <a:t>RMS Error </a:t>
            </a:r>
          </a:p>
          <a:p>
            <a:r>
              <a:t>0.53011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6.000000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270.777</a:t>
            </a:r>
          </a:p>
          <a:p>
            <a:pPr lvl="1"/>
            <a:r>
              <a:t>Sampler 2: 300.000</a:t>
            </a:r>
          </a:p>
          <a:p>
            <a:r>
              <a:t>Sampler Offset (rather than -1)</a:t>
            </a:r>
          </a:p>
          <a:p>
            <a:pPr lvl="1"/>
            <a:r>
              <a:t>-234.95768666860761</a:t>
            </a:r>
          </a:p>
          <a:p>
            <a:r>
              <a:t>Sampler 1 Range</a:t>
            </a:r>
          </a:p>
          <a:p>
            <a:pPr lvl="1"/>
            <a:r>
              <a:t>0.00440</a:t>
            </a:r>
          </a:p>
          <a:p>
            <a:r>
              <a:t>Sampler 2 Range</a:t>
            </a:r>
          </a:p>
          <a:p>
            <a:pPr lvl="1"/>
            <a:r>
              <a:t>0.00393</a:t>
            </a:r>
          </a:p>
          <a:p>
            <a:r>
              <a:t>DUT output dBm Mean</a:t>
            </a:r>
          </a:p>
          <a:p>
            <a:pPr lvl="1"/>
            <a:r>
              <a:t>5.96225</a:t>
            </a:r>
          </a:p>
          <a:p>
            <a:r>
              <a:t>DUT input dBm Mean</a:t>
            </a:r>
          </a:p>
          <a:p>
            <a:pPr lvl="1"/>
            <a:r>
              <a:t>6.38156</a:t>
            </a:r>
          </a:p>
          <a:p>
            <a:r>
              <a:t>RMS Error </a:t>
            </a:r>
          </a:p>
          <a:p>
            <a:r>
              <a:t>0.36947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6.000000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270.777</a:t>
            </a:r>
          </a:p>
          <a:p>
            <a:pPr lvl="1"/>
            <a:r>
              <a:t>Sampler 2: 300.000</a:t>
            </a:r>
          </a:p>
          <a:p>
            <a:r>
              <a:t>Sampler Offset (rather than -1)</a:t>
            </a:r>
          </a:p>
          <a:p>
            <a:pPr lvl="1"/>
            <a:r>
              <a:t>-234.95768666860761</a:t>
            </a:r>
          </a:p>
          <a:p>
            <a:r>
              <a:t>Sampler 1 Range</a:t>
            </a:r>
          </a:p>
          <a:p>
            <a:pPr lvl="1"/>
            <a:r>
              <a:t>0.00381</a:t>
            </a:r>
          </a:p>
          <a:p>
            <a:r>
              <a:t>Sampler 2 Range</a:t>
            </a:r>
          </a:p>
          <a:p>
            <a:pPr lvl="1"/>
            <a:r>
              <a:t>0.00391</a:t>
            </a:r>
          </a:p>
          <a:p>
            <a:r>
              <a:t>DUT output dBm Mean</a:t>
            </a:r>
          </a:p>
          <a:p>
            <a:pPr lvl="1"/>
            <a:r>
              <a:t>5.94172</a:t>
            </a:r>
          </a:p>
          <a:p>
            <a:r>
              <a:t>DUT input dBm Mean</a:t>
            </a:r>
          </a:p>
          <a:p>
            <a:pPr lvl="1"/>
            <a:r>
              <a:t>6.38491</a:t>
            </a:r>
          </a:p>
          <a:p>
            <a:r>
              <a:t>RMS Error </a:t>
            </a:r>
          </a:p>
          <a:p>
            <a:r>
              <a:t>0.19352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6.000000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270.777</a:t>
            </a:r>
          </a:p>
          <a:p>
            <a:pPr lvl="1"/>
            <a:r>
              <a:t>Sampler 2: 300.000</a:t>
            </a:r>
          </a:p>
          <a:p>
            <a:r>
              <a:t>Sampler Offset (rather than -1)</a:t>
            </a:r>
          </a:p>
          <a:p>
            <a:pPr lvl="1"/>
            <a:r>
              <a:t>-234.95768666860761</a:t>
            </a:r>
          </a:p>
          <a:p>
            <a:r>
              <a:t>Sampler 1 Range</a:t>
            </a:r>
          </a:p>
          <a:p>
            <a:pPr lvl="1"/>
            <a:r>
              <a:t>0.00392</a:t>
            </a:r>
          </a:p>
          <a:p>
            <a:r>
              <a:t>Sampler 2 Range</a:t>
            </a:r>
          </a:p>
          <a:p>
            <a:pPr lvl="1"/>
            <a:r>
              <a:t>0.00385</a:t>
            </a:r>
          </a:p>
          <a:p>
            <a:r>
              <a:t>DUT output dBm Mean</a:t>
            </a:r>
          </a:p>
          <a:p>
            <a:pPr lvl="1"/>
            <a:r>
              <a:t>5.94583</a:t>
            </a:r>
          </a:p>
          <a:p>
            <a:r>
              <a:t>DUT input dBm Mean</a:t>
            </a:r>
          </a:p>
          <a:p>
            <a:pPr lvl="1"/>
            <a:r>
              <a:t>6.45880</a:t>
            </a:r>
          </a:p>
          <a:p>
            <a:r>
              <a:t>RMS Error </a:t>
            </a:r>
          </a:p>
          <a:p>
            <a:r>
              <a:t>0.08029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6.000000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270.777</a:t>
            </a:r>
          </a:p>
          <a:p>
            <a:pPr lvl="1"/>
            <a:r>
              <a:t>Sampler 2: 300.000</a:t>
            </a:r>
          </a:p>
          <a:p>
            <a:r>
              <a:t>Sampler Offset (rather than -1)</a:t>
            </a:r>
          </a:p>
          <a:p>
            <a:pPr lvl="1"/>
            <a:r>
              <a:t>-234.95768666860761</a:t>
            </a:r>
          </a:p>
          <a:p>
            <a:r>
              <a:t>Sampler 1 Range</a:t>
            </a:r>
          </a:p>
          <a:p>
            <a:pPr lvl="1"/>
            <a:r>
              <a:t>0.00434</a:t>
            </a:r>
          </a:p>
          <a:p>
            <a:r>
              <a:t>Sampler 2 Range</a:t>
            </a:r>
          </a:p>
          <a:p>
            <a:pPr lvl="1"/>
            <a:r>
              <a:t>0.00378</a:t>
            </a:r>
          </a:p>
          <a:p>
            <a:r>
              <a:t>DUT output dBm Mean</a:t>
            </a:r>
          </a:p>
          <a:p>
            <a:pPr lvl="1"/>
            <a:r>
              <a:t>5.96663</a:t>
            </a:r>
          </a:p>
          <a:p>
            <a:r>
              <a:t>DUT input dBm Mean</a:t>
            </a:r>
          </a:p>
          <a:p>
            <a:pPr lvl="1"/>
            <a:r>
              <a:t>6.39973</a:t>
            </a:r>
          </a:p>
          <a:p>
            <a:r>
              <a:t>RMS Error </a:t>
            </a:r>
          </a:p>
          <a:p>
            <a:r>
              <a:t>0.16674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6.000000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270.777</a:t>
            </a:r>
          </a:p>
          <a:p>
            <a:pPr lvl="1"/>
            <a:r>
              <a:t>Sampler 2: 300.000</a:t>
            </a:r>
          </a:p>
          <a:p>
            <a:r>
              <a:t>Sampler Offset (rather than -1)</a:t>
            </a:r>
          </a:p>
          <a:p>
            <a:pPr lvl="1"/>
            <a:r>
              <a:t>-234.95768666860761</a:t>
            </a:r>
          </a:p>
          <a:p>
            <a:r>
              <a:t>Sampler 1 Range</a:t>
            </a:r>
          </a:p>
          <a:p>
            <a:pPr lvl="1"/>
            <a:r>
              <a:t>0.00431</a:t>
            </a:r>
          </a:p>
          <a:p>
            <a:r>
              <a:t>Sampler 2 Range</a:t>
            </a:r>
          </a:p>
          <a:p>
            <a:pPr lvl="1"/>
            <a:r>
              <a:t>0.00427</a:t>
            </a:r>
          </a:p>
          <a:p>
            <a:r>
              <a:t>DUT output dBm Mean</a:t>
            </a:r>
          </a:p>
          <a:p>
            <a:pPr lvl="1"/>
            <a:r>
              <a:t>5.98428</a:t>
            </a:r>
          </a:p>
          <a:p>
            <a:r>
              <a:t>DUT input dBm Mean</a:t>
            </a:r>
          </a:p>
          <a:p>
            <a:pPr lvl="1"/>
            <a:r>
              <a:t>6.46805</a:t>
            </a:r>
          </a:p>
          <a:p>
            <a:r>
              <a:t>RMS Error </a:t>
            </a:r>
          </a:p>
          <a:p>
            <a:r>
              <a:t>0.30026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6.000000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270.777</a:t>
            </a:r>
          </a:p>
          <a:p>
            <a:pPr lvl="1"/>
            <a:r>
              <a:t>Sampler 2: 300.000</a:t>
            </a:r>
          </a:p>
          <a:p>
            <a:r>
              <a:t>Sampler Offset (rather than -1)</a:t>
            </a:r>
          </a:p>
          <a:p>
            <a:pPr lvl="1"/>
            <a:r>
              <a:t>-234.95768666860761</a:t>
            </a:r>
          </a:p>
          <a:p>
            <a:r>
              <a:t>Sampler 1 Range</a:t>
            </a:r>
          </a:p>
          <a:p>
            <a:pPr lvl="1"/>
            <a:r>
              <a:t>0.00447</a:t>
            </a:r>
          </a:p>
          <a:p>
            <a:r>
              <a:t>Sampler 2 Range</a:t>
            </a:r>
          </a:p>
          <a:p>
            <a:pPr lvl="1"/>
            <a:r>
              <a:t>0.00392</a:t>
            </a:r>
          </a:p>
          <a:p>
            <a:r>
              <a:t>DUT output dBm Mean</a:t>
            </a:r>
          </a:p>
          <a:p>
            <a:pPr lvl="1"/>
            <a:r>
              <a:t>5.95755</a:t>
            </a:r>
          </a:p>
          <a:p>
            <a:r>
              <a:t>DUT input dBm Mean</a:t>
            </a:r>
          </a:p>
          <a:p>
            <a:pPr lvl="1"/>
            <a:r>
              <a:t>6.46639</a:t>
            </a:r>
          </a:p>
          <a:p>
            <a:r>
              <a:t>RMS Error </a:t>
            </a:r>
          </a:p>
          <a:p>
            <a:r>
              <a:t>0.40184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6.000000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270.777</a:t>
            </a:r>
          </a:p>
          <a:p>
            <a:pPr lvl="1"/>
            <a:r>
              <a:t>Sampler 2: 300.000</a:t>
            </a:r>
          </a:p>
          <a:p>
            <a:r>
              <a:t>Sampler Offset (rather than -1)</a:t>
            </a:r>
          </a:p>
          <a:p>
            <a:pPr lvl="1"/>
            <a:r>
              <a:t>-234.95768666860761</a:t>
            </a:r>
          </a:p>
          <a:p>
            <a:r>
              <a:t>Sampler 1 Range</a:t>
            </a:r>
          </a:p>
          <a:p>
            <a:pPr lvl="1"/>
            <a:r>
              <a:t>0.00486</a:t>
            </a:r>
          </a:p>
          <a:p>
            <a:r>
              <a:t>Sampler 2 Range</a:t>
            </a:r>
          </a:p>
          <a:p>
            <a:pPr lvl="1"/>
            <a:r>
              <a:t>0.00390</a:t>
            </a:r>
          </a:p>
          <a:p>
            <a:r>
              <a:t>DUT output dBm Mean</a:t>
            </a:r>
          </a:p>
          <a:p>
            <a:pPr lvl="1"/>
            <a:r>
              <a:t>5.97269</a:t>
            </a:r>
          </a:p>
          <a:p>
            <a:r>
              <a:t>DUT input dBm Mean</a:t>
            </a:r>
          </a:p>
          <a:p>
            <a:pPr lvl="1"/>
            <a:r>
              <a:t>6.46964</a:t>
            </a:r>
          </a:p>
          <a:p>
            <a:r>
              <a:t>RMS Error </a:t>
            </a:r>
          </a:p>
          <a:p>
            <a:r>
              <a:t>0.55578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6.000000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270.777</a:t>
            </a:r>
          </a:p>
          <a:p>
            <a:pPr lvl="1"/>
            <a:r>
              <a:t>Sampler 2: 300.000</a:t>
            </a:r>
          </a:p>
          <a:p>
            <a:r>
              <a:t>Sampler Offset (rather than -1)</a:t>
            </a:r>
          </a:p>
          <a:p>
            <a:pPr lvl="1"/>
            <a:r>
              <a:t>-234.95768666860761</a:t>
            </a:r>
          </a:p>
          <a:p>
            <a:r>
              <a:t>Sampler 1 Range</a:t>
            </a:r>
          </a:p>
          <a:p>
            <a:pPr lvl="1"/>
            <a:r>
              <a:t>0.00417</a:t>
            </a:r>
          </a:p>
          <a:p>
            <a:r>
              <a:t>Sampler 2 Range</a:t>
            </a:r>
          </a:p>
          <a:p>
            <a:pPr lvl="1"/>
            <a:r>
              <a:t>0.00453</a:t>
            </a:r>
          </a:p>
          <a:p>
            <a:r>
              <a:t>DUT output dBm Mean</a:t>
            </a:r>
          </a:p>
          <a:p>
            <a:pPr lvl="1"/>
            <a:r>
              <a:t>5.99217</a:t>
            </a:r>
          </a:p>
          <a:p>
            <a:r>
              <a:t>DUT input dBm Mean</a:t>
            </a:r>
          </a:p>
          <a:p>
            <a:pPr lvl="1"/>
            <a:r>
              <a:t>6.49233</a:t>
            </a:r>
          </a:p>
          <a:p>
            <a:r>
              <a:t>RMS Error </a:t>
            </a:r>
          </a:p>
          <a:p>
            <a:r>
              <a:t>0.76193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8.000000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156.059</a:t>
            </a:r>
          </a:p>
          <a:p>
            <a:pPr lvl="1"/>
            <a:r>
              <a:t>Sampler 2: 177.866</a:t>
            </a:r>
          </a:p>
          <a:p>
            <a:r>
              <a:t>Sampler Offset (rather than -1)</a:t>
            </a:r>
          </a:p>
          <a:p>
            <a:pPr lvl="1"/>
            <a:r>
              <a:t>-137.88381790783586</a:t>
            </a:r>
          </a:p>
          <a:p>
            <a:r>
              <a:t>Sampler 1 Range</a:t>
            </a:r>
          </a:p>
          <a:p>
            <a:pPr lvl="1"/>
            <a:r>
              <a:t>0.00612</a:t>
            </a:r>
          </a:p>
          <a:p>
            <a:r>
              <a:t>Sampler 2 Range</a:t>
            </a:r>
          </a:p>
          <a:p>
            <a:pPr lvl="1"/>
            <a:r>
              <a:t>0.00609</a:t>
            </a:r>
          </a:p>
          <a:p>
            <a:r>
              <a:t>DUT output dBm Mean</a:t>
            </a:r>
          </a:p>
          <a:p>
            <a:pPr lvl="1"/>
            <a:r>
              <a:t>8.00790</a:t>
            </a:r>
          </a:p>
          <a:p>
            <a:r>
              <a:t>DUT input dBm Mean</a:t>
            </a:r>
          </a:p>
          <a:p>
            <a:pPr lvl="1"/>
            <a:r>
              <a:t>8.38302</a:t>
            </a:r>
          </a:p>
          <a:p>
            <a:r>
              <a:t>RMS Error </a:t>
            </a:r>
          </a:p>
          <a:p>
            <a:r>
              <a:t>0.35813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18.000000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186.820</a:t>
            </a:r>
          </a:p>
          <a:p>
            <a:pPr lvl="1"/>
            <a:r>
              <a:t>Sampler 2: 262.115</a:t>
            </a:r>
          </a:p>
          <a:p>
            <a:r>
              <a:t>Sampler Offset (rather than -1)</a:t>
            </a:r>
          </a:p>
          <a:p>
            <a:pPr lvl="1"/>
            <a:r>
              <a:t>-4.4644800144133949</a:t>
            </a:r>
          </a:p>
          <a:p>
            <a:r>
              <a:t>Sampler 1 Range</a:t>
            </a:r>
          </a:p>
          <a:p>
            <a:pPr lvl="1"/>
            <a:r>
              <a:t>0.00246</a:t>
            </a:r>
          </a:p>
          <a:p>
            <a:r>
              <a:t>Sampler 2 Range</a:t>
            </a:r>
          </a:p>
          <a:p>
            <a:pPr lvl="1"/>
            <a:r>
              <a:t>0.00255</a:t>
            </a:r>
          </a:p>
          <a:p>
            <a:r>
              <a:t>DUT output dBm Mean</a:t>
            </a:r>
          </a:p>
          <a:p>
            <a:pPr lvl="1"/>
            <a:r>
              <a:t>17.97668</a:t>
            </a:r>
          </a:p>
          <a:p>
            <a:r>
              <a:t>DUT input dBm Mean</a:t>
            </a:r>
          </a:p>
          <a:p>
            <a:pPr lvl="1"/>
            <a:r>
              <a:t>18.43052</a:t>
            </a:r>
          </a:p>
          <a:p>
            <a:r>
              <a:t>RMS Error </a:t>
            </a:r>
          </a:p>
          <a:p>
            <a:r>
              <a:t>0.12575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8.000000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156.059</a:t>
            </a:r>
          </a:p>
          <a:p>
            <a:pPr lvl="1"/>
            <a:r>
              <a:t>Sampler 2: 177.866</a:t>
            </a:r>
          </a:p>
          <a:p>
            <a:r>
              <a:t>Sampler Offset (rather than -1)</a:t>
            </a:r>
          </a:p>
          <a:p>
            <a:pPr lvl="1"/>
            <a:r>
              <a:t>-137.88381790783586</a:t>
            </a:r>
          </a:p>
          <a:p>
            <a:r>
              <a:t>Sampler 1 Range</a:t>
            </a:r>
          </a:p>
          <a:p>
            <a:pPr lvl="1"/>
            <a:r>
              <a:t>0.00806</a:t>
            </a:r>
          </a:p>
          <a:p>
            <a:r>
              <a:t>Sampler 2 Range</a:t>
            </a:r>
          </a:p>
          <a:p>
            <a:pPr lvl="1"/>
            <a:r>
              <a:t>0.00635</a:t>
            </a:r>
          </a:p>
          <a:p>
            <a:r>
              <a:t>DUT output dBm Mean</a:t>
            </a:r>
          </a:p>
          <a:p>
            <a:pPr lvl="1"/>
            <a:r>
              <a:t>7.98379</a:t>
            </a:r>
          </a:p>
          <a:p>
            <a:r>
              <a:t>DUT input dBm Mean</a:t>
            </a:r>
          </a:p>
          <a:p>
            <a:pPr lvl="1"/>
            <a:r>
              <a:t>8.53839</a:t>
            </a:r>
          </a:p>
          <a:p>
            <a:r>
              <a:t>RMS Error </a:t>
            </a:r>
          </a:p>
          <a:p>
            <a:r>
              <a:t>0.37732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8.000000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156.059</a:t>
            </a:r>
          </a:p>
          <a:p>
            <a:pPr lvl="1"/>
            <a:r>
              <a:t>Sampler 2: 177.866</a:t>
            </a:r>
          </a:p>
          <a:p>
            <a:r>
              <a:t>Sampler Offset (rather than -1)</a:t>
            </a:r>
          </a:p>
          <a:p>
            <a:pPr lvl="1"/>
            <a:r>
              <a:t>-137.88381790783586</a:t>
            </a:r>
          </a:p>
          <a:p>
            <a:r>
              <a:t>Sampler 1 Range</a:t>
            </a:r>
          </a:p>
          <a:p>
            <a:pPr lvl="1"/>
            <a:r>
              <a:t>0.00706</a:t>
            </a:r>
          </a:p>
          <a:p>
            <a:r>
              <a:t>Sampler 2 Range</a:t>
            </a:r>
          </a:p>
          <a:p>
            <a:pPr lvl="1"/>
            <a:r>
              <a:t>0.00617</a:t>
            </a:r>
          </a:p>
          <a:p>
            <a:r>
              <a:t>DUT output dBm Mean</a:t>
            </a:r>
          </a:p>
          <a:p>
            <a:pPr lvl="1"/>
            <a:r>
              <a:t>8.01450</a:t>
            </a:r>
          </a:p>
          <a:p>
            <a:r>
              <a:t>DUT input dBm Mean</a:t>
            </a:r>
          </a:p>
          <a:p>
            <a:pPr lvl="1"/>
            <a:r>
              <a:t>8.43600</a:t>
            </a:r>
          </a:p>
          <a:p>
            <a:r>
              <a:t>RMS Error </a:t>
            </a:r>
          </a:p>
          <a:p>
            <a:r>
              <a:t>0.28350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8.000000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156.059</a:t>
            </a:r>
          </a:p>
          <a:p>
            <a:pPr lvl="1"/>
            <a:r>
              <a:t>Sampler 2: 177.866</a:t>
            </a:r>
          </a:p>
          <a:p>
            <a:r>
              <a:t>Sampler Offset (rather than -1)</a:t>
            </a:r>
          </a:p>
          <a:p>
            <a:pPr lvl="1"/>
            <a:r>
              <a:t>-137.88381790783586</a:t>
            </a:r>
          </a:p>
          <a:p>
            <a:r>
              <a:t>Sampler 1 Range</a:t>
            </a:r>
          </a:p>
          <a:p>
            <a:pPr lvl="1"/>
            <a:r>
              <a:t>0.00588</a:t>
            </a:r>
          </a:p>
          <a:p>
            <a:r>
              <a:t>Sampler 2 Range</a:t>
            </a:r>
          </a:p>
          <a:p>
            <a:pPr lvl="1"/>
            <a:r>
              <a:t>0.00630</a:t>
            </a:r>
          </a:p>
          <a:p>
            <a:r>
              <a:t>DUT output dBm Mean</a:t>
            </a:r>
          </a:p>
          <a:p>
            <a:pPr lvl="1"/>
            <a:r>
              <a:t>8.01046</a:t>
            </a:r>
          </a:p>
          <a:p>
            <a:r>
              <a:t>DUT input dBm Mean</a:t>
            </a:r>
          </a:p>
          <a:p>
            <a:pPr lvl="1"/>
            <a:r>
              <a:t>8.45390</a:t>
            </a:r>
          </a:p>
          <a:p>
            <a:r>
              <a:t>RMS Error </a:t>
            </a:r>
          </a:p>
          <a:p>
            <a:r>
              <a:t>0.17095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8.000000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84" y="2081159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156.059</a:t>
            </a:r>
          </a:p>
          <a:p>
            <a:pPr lvl="1"/>
            <a:r>
              <a:t>Sampler 2: 177.866</a:t>
            </a:r>
          </a:p>
          <a:p>
            <a:r>
              <a:t>Sampler Offset (rather than -1)</a:t>
            </a:r>
          </a:p>
          <a:p>
            <a:pPr lvl="1"/>
            <a:r>
              <a:t>-137.88381790783586</a:t>
            </a:r>
          </a:p>
          <a:p>
            <a:r>
              <a:t>Sampler 1 Range</a:t>
            </a:r>
          </a:p>
          <a:p>
            <a:pPr lvl="1"/>
            <a:r>
              <a:t>0.00649</a:t>
            </a:r>
          </a:p>
          <a:p>
            <a:r>
              <a:t>Sampler 2 Range</a:t>
            </a:r>
          </a:p>
          <a:p>
            <a:pPr lvl="1"/>
            <a:r>
              <a:t>0.00618</a:t>
            </a:r>
          </a:p>
          <a:p>
            <a:r>
              <a:t>DUT output dBm Mean</a:t>
            </a:r>
          </a:p>
          <a:p>
            <a:pPr lvl="1"/>
            <a:r>
              <a:t>7.98543</a:t>
            </a:r>
          </a:p>
          <a:p>
            <a:r>
              <a:t>DUT input dBm Mean</a:t>
            </a:r>
          </a:p>
          <a:p>
            <a:pPr lvl="1"/>
            <a:r>
              <a:t>8.50184</a:t>
            </a:r>
          </a:p>
          <a:p>
            <a:r>
              <a:t>RMS Error </a:t>
            </a:r>
          </a:p>
          <a:p>
            <a:r>
              <a:t>0.04772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8.000000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156.059</a:t>
            </a:r>
          </a:p>
          <a:p>
            <a:pPr lvl="1"/>
            <a:r>
              <a:t>Sampler 2: 177.866</a:t>
            </a:r>
          </a:p>
          <a:p>
            <a:r>
              <a:t>Sampler Offset (rather than -1)</a:t>
            </a:r>
          </a:p>
          <a:p>
            <a:pPr lvl="1"/>
            <a:r>
              <a:t>-137.88381790783586</a:t>
            </a:r>
          </a:p>
          <a:p>
            <a:r>
              <a:t>Sampler 1 Range</a:t>
            </a:r>
          </a:p>
          <a:p>
            <a:pPr lvl="1"/>
            <a:r>
              <a:t>0.00714</a:t>
            </a:r>
          </a:p>
          <a:p>
            <a:r>
              <a:t>Sampler 2 Range</a:t>
            </a:r>
          </a:p>
          <a:p>
            <a:pPr lvl="1"/>
            <a:r>
              <a:t>0.00597</a:t>
            </a:r>
          </a:p>
          <a:p>
            <a:r>
              <a:t>DUT output dBm Mean</a:t>
            </a:r>
          </a:p>
          <a:p>
            <a:pPr lvl="1"/>
            <a:r>
              <a:t>8.02512</a:t>
            </a:r>
          </a:p>
          <a:p>
            <a:r>
              <a:t>DUT input dBm Mean</a:t>
            </a:r>
          </a:p>
          <a:p>
            <a:pPr lvl="1"/>
            <a:r>
              <a:t>8.45905</a:t>
            </a:r>
          </a:p>
          <a:p>
            <a:r>
              <a:t>RMS Error </a:t>
            </a:r>
          </a:p>
          <a:p>
            <a:r>
              <a:t>0.13194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8.000000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156.059</a:t>
            </a:r>
          </a:p>
          <a:p>
            <a:pPr lvl="1"/>
            <a:r>
              <a:t>Sampler 2: 177.866</a:t>
            </a:r>
          </a:p>
          <a:p>
            <a:r>
              <a:t>Sampler Offset (rather than -1)</a:t>
            </a:r>
          </a:p>
          <a:p>
            <a:pPr lvl="1"/>
            <a:r>
              <a:t>-137.88381790783586</a:t>
            </a:r>
          </a:p>
          <a:p>
            <a:r>
              <a:t>Sampler 1 Range</a:t>
            </a:r>
          </a:p>
          <a:p>
            <a:pPr lvl="1"/>
            <a:r>
              <a:t>0.00676</a:t>
            </a:r>
          </a:p>
          <a:p>
            <a:r>
              <a:t>Sampler 2 Range</a:t>
            </a:r>
          </a:p>
          <a:p>
            <a:pPr lvl="1"/>
            <a:r>
              <a:t>0.00681</a:t>
            </a:r>
          </a:p>
          <a:p>
            <a:r>
              <a:t>DUT output dBm Mean</a:t>
            </a:r>
          </a:p>
          <a:p>
            <a:pPr lvl="1"/>
            <a:r>
              <a:t>8.04013</a:t>
            </a:r>
          </a:p>
          <a:p>
            <a:r>
              <a:t>DUT input dBm Mean</a:t>
            </a:r>
          </a:p>
          <a:p>
            <a:pPr lvl="1"/>
            <a:r>
              <a:t>8.52687</a:t>
            </a:r>
          </a:p>
          <a:p>
            <a:r>
              <a:t>RMS Error </a:t>
            </a:r>
          </a:p>
          <a:p>
            <a:r>
              <a:t>0.22968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8.000000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156.059</a:t>
            </a:r>
          </a:p>
          <a:p>
            <a:pPr lvl="1"/>
            <a:r>
              <a:t>Sampler 2: 177.866</a:t>
            </a:r>
          </a:p>
          <a:p>
            <a:r>
              <a:t>Sampler Offset (rather than -1)</a:t>
            </a:r>
          </a:p>
          <a:p>
            <a:pPr lvl="1"/>
            <a:r>
              <a:t>-137.88381790783586</a:t>
            </a:r>
          </a:p>
          <a:p>
            <a:r>
              <a:t>Sampler 1 Range</a:t>
            </a:r>
          </a:p>
          <a:p>
            <a:pPr lvl="1"/>
            <a:r>
              <a:t>0.00716</a:t>
            </a:r>
          </a:p>
          <a:p>
            <a:r>
              <a:t>Sampler 2 Range</a:t>
            </a:r>
          </a:p>
          <a:p>
            <a:pPr lvl="1"/>
            <a:r>
              <a:t>0.00616</a:t>
            </a:r>
          </a:p>
          <a:p>
            <a:r>
              <a:t>DUT output dBm Mean</a:t>
            </a:r>
          </a:p>
          <a:p>
            <a:pPr lvl="1"/>
            <a:r>
              <a:t>8.00985</a:t>
            </a:r>
          </a:p>
          <a:p>
            <a:r>
              <a:t>DUT input dBm Mean</a:t>
            </a:r>
          </a:p>
          <a:p>
            <a:pPr lvl="1"/>
            <a:r>
              <a:t>8.52097</a:t>
            </a:r>
          </a:p>
          <a:p>
            <a:r>
              <a:t>RMS Error </a:t>
            </a:r>
          </a:p>
          <a:p>
            <a:r>
              <a:t>0.27598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8.000000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156.059</a:t>
            </a:r>
          </a:p>
          <a:p>
            <a:pPr lvl="1"/>
            <a:r>
              <a:t>Sampler 2: 177.866</a:t>
            </a:r>
          </a:p>
          <a:p>
            <a:r>
              <a:t>Sampler Offset (rather than -1)</a:t>
            </a:r>
          </a:p>
          <a:p>
            <a:pPr lvl="1"/>
            <a:r>
              <a:t>-137.88381790783586</a:t>
            </a:r>
          </a:p>
          <a:p>
            <a:r>
              <a:t>Sampler 1 Range</a:t>
            </a:r>
          </a:p>
          <a:p>
            <a:pPr lvl="1"/>
            <a:r>
              <a:t>0.00732</a:t>
            </a:r>
          </a:p>
          <a:p>
            <a:r>
              <a:t>Sampler 2 Range</a:t>
            </a:r>
          </a:p>
          <a:p>
            <a:pPr lvl="1"/>
            <a:r>
              <a:t>0.00621</a:t>
            </a:r>
          </a:p>
          <a:p>
            <a:r>
              <a:t>DUT output dBm Mean</a:t>
            </a:r>
          </a:p>
          <a:p>
            <a:pPr lvl="1"/>
            <a:r>
              <a:t>8.01919</a:t>
            </a:r>
          </a:p>
          <a:p>
            <a:r>
              <a:t>DUT input dBm Mean</a:t>
            </a:r>
          </a:p>
          <a:p>
            <a:pPr lvl="1"/>
            <a:r>
              <a:t>8.51856</a:t>
            </a:r>
          </a:p>
          <a:p>
            <a:r>
              <a:t>RMS Error </a:t>
            </a:r>
          </a:p>
          <a:p>
            <a:r>
              <a:t>0.37228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8.000000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156.059</a:t>
            </a:r>
          </a:p>
          <a:p>
            <a:pPr lvl="1"/>
            <a:r>
              <a:t>Sampler 2: 177.866</a:t>
            </a:r>
          </a:p>
          <a:p>
            <a:r>
              <a:t>Sampler Offset (rather than -1)</a:t>
            </a:r>
          </a:p>
          <a:p>
            <a:pPr lvl="1"/>
            <a:r>
              <a:t>-137.88381790783586</a:t>
            </a:r>
          </a:p>
          <a:p>
            <a:r>
              <a:t>Sampler 1 Range</a:t>
            </a:r>
          </a:p>
          <a:p>
            <a:pPr lvl="1"/>
            <a:r>
              <a:t>0.00654</a:t>
            </a:r>
          </a:p>
          <a:p>
            <a:r>
              <a:t>Sampler 2 Range</a:t>
            </a:r>
          </a:p>
          <a:p>
            <a:pPr lvl="1"/>
            <a:r>
              <a:t>0.00718</a:t>
            </a:r>
          </a:p>
          <a:p>
            <a:r>
              <a:t>DUT output dBm Mean</a:t>
            </a:r>
          </a:p>
          <a:p>
            <a:pPr lvl="1"/>
            <a:r>
              <a:t>8.01698</a:t>
            </a:r>
          </a:p>
          <a:p>
            <a:r>
              <a:t>DUT input dBm Mean</a:t>
            </a:r>
          </a:p>
          <a:p>
            <a:pPr lvl="1"/>
            <a:r>
              <a:t>8.51903</a:t>
            </a:r>
          </a:p>
          <a:p>
            <a:r>
              <a:t>RMS Error </a:t>
            </a:r>
          </a:p>
          <a:p>
            <a:r>
              <a:t>0.48386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10.000000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110.149</a:t>
            </a:r>
          </a:p>
          <a:p>
            <a:pPr lvl="1"/>
            <a:r>
              <a:t>Sampler 2: 125.592</a:t>
            </a:r>
          </a:p>
          <a:p>
            <a:r>
              <a:t>Sampler Offset (rather than -1)</a:t>
            </a:r>
          </a:p>
          <a:p>
            <a:pPr lvl="1"/>
            <a:r>
              <a:t>-97.821258846768728</a:t>
            </a:r>
          </a:p>
          <a:p>
            <a:r>
              <a:t>Sampler 1 Range</a:t>
            </a:r>
          </a:p>
          <a:p>
            <a:pPr lvl="1"/>
            <a:r>
              <a:t>0.00958</a:t>
            </a:r>
          </a:p>
          <a:p>
            <a:r>
              <a:t>Sampler 2 Range</a:t>
            </a:r>
          </a:p>
          <a:p>
            <a:pPr lvl="1"/>
            <a:r>
              <a:t>0.00944</a:t>
            </a:r>
          </a:p>
          <a:p>
            <a:r>
              <a:t>DUT output dBm Mean</a:t>
            </a:r>
          </a:p>
          <a:p>
            <a:pPr lvl="1"/>
            <a:r>
              <a:t>9.97354</a:t>
            </a:r>
          </a:p>
          <a:p>
            <a:r>
              <a:t>DUT input dBm Mean</a:t>
            </a:r>
          </a:p>
          <a:p>
            <a:pPr lvl="1"/>
            <a:r>
              <a:t>10.35179</a:t>
            </a:r>
          </a:p>
          <a:p>
            <a:r>
              <a:t>RMS Error </a:t>
            </a:r>
          </a:p>
          <a:p>
            <a:r>
              <a:t>0.30318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18.000000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186.820</a:t>
            </a:r>
          </a:p>
          <a:p>
            <a:pPr lvl="1"/>
            <a:r>
              <a:t>Sampler 2: 262.115</a:t>
            </a:r>
          </a:p>
          <a:p>
            <a:r>
              <a:t>Sampler Offset (rather than -1)</a:t>
            </a:r>
          </a:p>
          <a:p>
            <a:pPr lvl="1"/>
            <a:r>
              <a:t>-4.4644800144133949</a:t>
            </a:r>
          </a:p>
          <a:p>
            <a:r>
              <a:t>Sampler 1 Range</a:t>
            </a:r>
          </a:p>
          <a:p>
            <a:pPr lvl="1"/>
            <a:r>
              <a:t>0.00287</a:t>
            </a:r>
          </a:p>
          <a:p>
            <a:r>
              <a:t>Sampler 2 Range</a:t>
            </a:r>
          </a:p>
          <a:p>
            <a:pPr lvl="1"/>
            <a:r>
              <a:t>0.00243</a:t>
            </a:r>
          </a:p>
          <a:p>
            <a:r>
              <a:t>DUT output dBm Mean</a:t>
            </a:r>
          </a:p>
          <a:p>
            <a:pPr lvl="1"/>
            <a:r>
              <a:t>17.96325</a:t>
            </a:r>
          </a:p>
          <a:p>
            <a:r>
              <a:t>DUT input dBm Mean</a:t>
            </a:r>
          </a:p>
          <a:p>
            <a:pPr lvl="1"/>
            <a:r>
              <a:t>18.48621</a:t>
            </a:r>
          </a:p>
          <a:p>
            <a:r>
              <a:t>RMS Error </a:t>
            </a:r>
          </a:p>
          <a:p>
            <a:r>
              <a:t>0.06615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10.000000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110.149</a:t>
            </a:r>
          </a:p>
          <a:p>
            <a:pPr lvl="1"/>
            <a:r>
              <a:t>Sampler 2: 125.592</a:t>
            </a:r>
          </a:p>
          <a:p>
            <a:r>
              <a:t>Sampler Offset (rather than -1)</a:t>
            </a:r>
          </a:p>
          <a:p>
            <a:pPr lvl="1"/>
            <a:r>
              <a:t>-97.821258846768728</a:t>
            </a:r>
          </a:p>
          <a:p>
            <a:r>
              <a:t>Sampler 1 Range</a:t>
            </a:r>
          </a:p>
          <a:p>
            <a:pPr lvl="1"/>
            <a:r>
              <a:t>0.01227</a:t>
            </a:r>
          </a:p>
          <a:p>
            <a:r>
              <a:t>Sampler 2 Range</a:t>
            </a:r>
          </a:p>
          <a:p>
            <a:pPr lvl="1"/>
            <a:r>
              <a:t>0.00999</a:t>
            </a:r>
          </a:p>
          <a:p>
            <a:r>
              <a:t>DUT output dBm Mean</a:t>
            </a:r>
          </a:p>
          <a:p>
            <a:pPr lvl="1"/>
            <a:r>
              <a:t>9.98013</a:t>
            </a:r>
          </a:p>
          <a:p>
            <a:r>
              <a:t>DUT input dBm Mean</a:t>
            </a:r>
          </a:p>
          <a:p>
            <a:pPr lvl="1"/>
            <a:r>
              <a:t>10.53350</a:t>
            </a:r>
          </a:p>
          <a:p>
            <a:r>
              <a:t>RMS Error </a:t>
            </a:r>
          </a:p>
          <a:p>
            <a:r>
              <a:t>0.29358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10.000000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110.149</a:t>
            </a:r>
          </a:p>
          <a:p>
            <a:pPr lvl="1"/>
            <a:r>
              <a:t>Sampler 2: 125.592</a:t>
            </a:r>
          </a:p>
          <a:p>
            <a:r>
              <a:t>Sampler Offset (rather than -1)</a:t>
            </a:r>
          </a:p>
          <a:p>
            <a:pPr lvl="1"/>
            <a:r>
              <a:t>-97.821258846768728</a:t>
            </a:r>
          </a:p>
          <a:p>
            <a:r>
              <a:t>Sampler 1 Range</a:t>
            </a:r>
          </a:p>
          <a:p>
            <a:pPr lvl="1"/>
            <a:r>
              <a:t>0.01086</a:t>
            </a:r>
          </a:p>
          <a:p>
            <a:r>
              <a:t>Sampler 2 Range</a:t>
            </a:r>
          </a:p>
          <a:p>
            <a:pPr lvl="1"/>
            <a:r>
              <a:t>0.00935</a:t>
            </a:r>
          </a:p>
          <a:p>
            <a:r>
              <a:t>DUT output dBm Mean</a:t>
            </a:r>
          </a:p>
          <a:p>
            <a:pPr lvl="1"/>
            <a:r>
              <a:t>10.01685</a:t>
            </a:r>
          </a:p>
          <a:p>
            <a:r>
              <a:t>DUT input dBm Mean</a:t>
            </a:r>
          </a:p>
          <a:p>
            <a:pPr lvl="1"/>
            <a:r>
              <a:t>10.43902</a:t>
            </a:r>
          </a:p>
          <a:p>
            <a:r>
              <a:t>RMS Error </a:t>
            </a:r>
          </a:p>
          <a:p>
            <a:r>
              <a:t>0.24666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10.000000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110.149</a:t>
            </a:r>
          </a:p>
          <a:p>
            <a:pPr lvl="1"/>
            <a:r>
              <a:t>Sampler 2: 125.592</a:t>
            </a:r>
          </a:p>
          <a:p>
            <a:r>
              <a:t>Sampler Offset (rather than -1)</a:t>
            </a:r>
          </a:p>
          <a:p>
            <a:pPr lvl="1"/>
            <a:r>
              <a:t>-97.821258846768728</a:t>
            </a:r>
          </a:p>
          <a:p>
            <a:r>
              <a:t>Sampler 1 Range</a:t>
            </a:r>
          </a:p>
          <a:p>
            <a:pPr lvl="1"/>
            <a:r>
              <a:t>0.00919</a:t>
            </a:r>
          </a:p>
          <a:p>
            <a:r>
              <a:t>Sampler 2 Range</a:t>
            </a:r>
          </a:p>
          <a:p>
            <a:pPr lvl="1"/>
            <a:r>
              <a:t>0.00953</a:t>
            </a:r>
          </a:p>
          <a:p>
            <a:r>
              <a:t>DUT output dBm Mean</a:t>
            </a:r>
          </a:p>
          <a:p>
            <a:pPr lvl="1"/>
            <a:r>
              <a:t>9.97368</a:t>
            </a:r>
          </a:p>
          <a:p>
            <a:r>
              <a:t>DUT input dBm Mean</a:t>
            </a:r>
          </a:p>
          <a:p>
            <a:pPr lvl="1"/>
            <a:r>
              <a:t>10.41743</a:t>
            </a:r>
          </a:p>
          <a:p>
            <a:r>
              <a:t>RMS Error </a:t>
            </a:r>
          </a:p>
          <a:p>
            <a:r>
              <a:t>0.17458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10.000000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110.149</a:t>
            </a:r>
          </a:p>
          <a:p>
            <a:pPr lvl="1"/>
            <a:r>
              <a:t>Sampler 2: 125.592</a:t>
            </a:r>
          </a:p>
          <a:p>
            <a:r>
              <a:t>Sampler Offset (rather than -1)</a:t>
            </a:r>
          </a:p>
          <a:p>
            <a:pPr lvl="1"/>
            <a:r>
              <a:t>-97.821258846768728</a:t>
            </a:r>
          </a:p>
          <a:p>
            <a:r>
              <a:t>Sampler 1 Range</a:t>
            </a:r>
          </a:p>
          <a:p>
            <a:pPr lvl="1"/>
            <a:r>
              <a:t>0.01015</a:t>
            </a:r>
          </a:p>
          <a:p>
            <a:r>
              <a:t>Sampler 2 Range</a:t>
            </a:r>
          </a:p>
          <a:p>
            <a:pPr lvl="1"/>
            <a:r>
              <a:t>0.00959</a:t>
            </a:r>
          </a:p>
          <a:p>
            <a:r>
              <a:t>DUT output dBm Mean</a:t>
            </a:r>
          </a:p>
          <a:p>
            <a:pPr lvl="1"/>
            <a:r>
              <a:t>9.97417</a:t>
            </a:r>
          </a:p>
          <a:p>
            <a:r>
              <a:t>DUT input dBm Mean</a:t>
            </a:r>
          </a:p>
          <a:p>
            <a:pPr lvl="1"/>
            <a:r>
              <a:t>10.49145</a:t>
            </a:r>
          </a:p>
          <a:p>
            <a:r>
              <a:t>RMS Error </a:t>
            </a:r>
          </a:p>
          <a:p>
            <a:r>
              <a:t>0.03625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10.000000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110.149</a:t>
            </a:r>
          </a:p>
          <a:p>
            <a:pPr lvl="1"/>
            <a:r>
              <a:t>Sampler 2: 125.592</a:t>
            </a:r>
          </a:p>
          <a:p>
            <a:r>
              <a:t>Sampler Offset (rather than -1)</a:t>
            </a:r>
          </a:p>
          <a:p>
            <a:pPr lvl="1"/>
            <a:r>
              <a:t>-97.821258846768728</a:t>
            </a:r>
          </a:p>
          <a:p>
            <a:r>
              <a:t>Sampler 1 Range</a:t>
            </a:r>
          </a:p>
          <a:p>
            <a:pPr lvl="1"/>
            <a:r>
              <a:t>0.01089</a:t>
            </a:r>
          </a:p>
          <a:p>
            <a:r>
              <a:t>Sampler 2 Range</a:t>
            </a:r>
          </a:p>
          <a:p>
            <a:pPr lvl="1"/>
            <a:r>
              <a:t>0.00920</a:t>
            </a:r>
          </a:p>
          <a:p>
            <a:r>
              <a:t>DUT output dBm Mean</a:t>
            </a:r>
          </a:p>
          <a:p>
            <a:pPr lvl="1"/>
            <a:r>
              <a:t>10.01225</a:t>
            </a:r>
          </a:p>
          <a:p>
            <a:r>
              <a:t>DUT input dBm Mean</a:t>
            </a:r>
          </a:p>
          <a:p>
            <a:pPr lvl="1"/>
            <a:r>
              <a:t>10.44812</a:t>
            </a:r>
          </a:p>
          <a:p>
            <a:r>
              <a:t>RMS Error </a:t>
            </a:r>
          </a:p>
          <a:p>
            <a:r>
              <a:t>0.09598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10.000000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110.149</a:t>
            </a:r>
          </a:p>
          <a:p>
            <a:pPr lvl="1"/>
            <a:r>
              <a:t>Sampler 2: 125.592</a:t>
            </a:r>
          </a:p>
          <a:p>
            <a:r>
              <a:t>Sampler Offset (rather than -1)</a:t>
            </a:r>
          </a:p>
          <a:p>
            <a:pPr lvl="1"/>
            <a:r>
              <a:t>-97.821258846768728</a:t>
            </a:r>
          </a:p>
          <a:p>
            <a:r>
              <a:t>Sampler 1 Range</a:t>
            </a:r>
          </a:p>
          <a:p>
            <a:pPr lvl="1"/>
            <a:r>
              <a:t>0.01063</a:t>
            </a:r>
          </a:p>
          <a:p>
            <a:r>
              <a:t>Sampler 2 Range</a:t>
            </a:r>
          </a:p>
          <a:p>
            <a:pPr lvl="1"/>
            <a:r>
              <a:t>0.01047</a:t>
            </a:r>
          </a:p>
          <a:p>
            <a:r>
              <a:t>DUT output dBm Mean</a:t>
            </a:r>
          </a:p>
          <a:p>
            <a:pPr lvl="1"/>
            <a:r>
              <a:t>10.03562</a:t>
            </a:r>
          </a:p>
          <a:p>
            <a:r>
              <a:t>DUT input dBm Mean</a:t>
            </a:r>
          </a:p>
          <a:p>
            <a:pPr lvl="1"/>
            <a:r>
              <a:t>10.52171</a:t>
            </a:r>
          </a:p>
          <a:p>
            <a:r>
              <a:t>RMS Error </a:t>
            </a:r>
          </a:p>
          <a:p>
            <a:r>
              <a:t>0.19419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10.000000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110.149</a:t>
            </a:r>
          </a:p>
          <a:p>
            <a:pPr lvl="1"/>
            <a:r>
              <a:t>Sampler 2: 125.592</a:t>
            </a:r>
          </a:p>
          <a:p>
            <a:r>
              <a:t>Sampler Offset (rather than -1)</a:t>
            </a:r>
          </a:p>
          <a:p>
            <a:pPr lvl="1"/>
            <a:r>
              <a:t>-97.821258846768728</a:t>
            </a:r>
          </a:p>
          <a:p>
            <a:r>
              <a:t>Sampler 1 Range</a:t>
            </a:r>
          </a:p>
          <a:p>
            <a:pPr lvl="1"/>
            <a:r>
              <a:t>0.01075</a:t>
            </a:r>
          </a:p>
          <a:p>
            <a:r>
              <a:t>Sampler 2 Range</a:t>
            </a:r>
          </a:p>
          <a:p>
            <a:pPr lvl="1"/>
            <a:r>
              <a:t>0.00966</a:t>
            </a:r>
          </a:p>
          <a:p>
            <a:r>
              <a:t>DUT output dBm Mean</a:t>
            </a:r>
          </a:p>
          <a:p>
            <a:pPr lvl="1"/>
            <a:r>
              <a:t>9.99568</a:t>
            </a:r>
          </a:p>
          <a:p>
            <a:r>
              <a:t>DUT input dBm Mean</a:t>
            </a:r>
          </a:p>
          <a:p>
            <a:pPr lvl="1"/>
            <a:r>
              <a:t>10.50654</a:t>
            </a:r>
          </a:p>
          <a:p>
            <a:r>
              <a:t>RMS Error </a:t>
            </a:r>
          </a:p>
          <a:p>
            <a:r>
              <a:t>0.20638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10.000000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110.149</a:t>
            </a:r>
          </a:p>
          <a:p>
            <a:pPr lvl="1"/>
            <a:r>
              <a:t>Sampler 2: 125.592</a:t>
            </a:r>
          </a:p>
          <a:p>
            <a:r>
              <a:t>Sampler Offset (rather than -1)</a:t>
            </a:r>
          </a:p>
          <a:p>
            <a:pPr lvl="1"/>
            <a:r>
              <a:t>-97.821258846768728</a:t>
            </a:r>
          </a:p>
          <a:p>
            <a:r>
              <a:t>Sampler 1 Range</a:t>
            </a:r>
          </a:p>
          <a:p>
            <a:pPr lvl="1"/>
            <a:r>
              <a:t>0.01128</a:t>
            </a:r>
          </a:p>
          <a:p>
            <a:r>
              <a:t>Sampler 2 Range</a:t>
            </a:r>
          </a:p>
          <a:p>
            <a:pPr lvl="1"/>
            <a:r>
              <a:t>0.00965</a:t>
            </a:r>
          </a:p>
          <a:p>
            <a:r>
              <a:t>DUT output dBm Mean</a:t>
            </a:r>
          </a:p>
          <a:p>
            <a:pPr lvl="1"/>
            <a:r>
              <a:t>10.00865</a:t>
            </a:r>
          </a:p>
          <a:p>
            <a:r>
              <a:t>DUT input dBm Mean</a:t>
            </a:r>
          </a:p>
          <a:p>
            <a:pPr lvl="1"/>
            <a:r>
              <a:t>10.50886</a:t>
            </a:r>
          </a:p>
          <a:p>
            <a:r>
              <a:t>RMS Error </a:t>
            </a:r>
          </a:p>
          <a:p>
            <a:r>
              <a:t>0.29621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10.000000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110.149</a:t>
            </a:r>
          </a:p>
          <a:p>
            <a:pPr lvl="1"/>
            <a:r>
              <a:t>Sampler 2: 125.592</a:t>
            </a:r>
          </a:p>
          <a:p>
            <a:r>
              <a:t>Sampler Offset (rather than -1)</a:t>
            </a:r>
          </a:p>
          <a:p>
            <a:pPr lvl="1"/>
            <a:r>
              <a:t>-97.821258846768728</a:t>
            </a:r>
          </a:p>
          <a:p>
            <a:r>
              <a:t>Sampler 1 Range</a:t>
            </a:r>
          </a:p>
          <a:p>
            <a:pPr lvl="1"/>
            <a:r>
              <a:t>0.00979</a:t>
            </a:r>
          </a:p>
          <a:p>
            <a:r>
              <a:t>Sampler 2 Range</a:t>
            </a:r>
          </a:p>
          <a:p>
            <a:pPr lvl="1"/>
            <a:r>
              <a:t>0.01101</a:t>
            </a:r>
          </a:p>
          <a:p>
            <a:r>
              <a:t>DUT output dBm Mean</a:t>
            </a:r>
          </a:p>
          <a:p>
            <a:pPr lvl="1"/>
            <a:r>
              <a:t>10.00215</a:t>
            </a:r>
          </a:p>
          <a:p>
            <a:r>
              <a:t>DUT input dBm Mean</a:t>
            </a:r>
          </a:p>
          <a:p>
            <a:pPr lvl="1"/>
            <a:r>
              <a:t>10.50358</a:t>
            </a:r>
          </a:p>
          <a:p>
            <a:r>
              <a:t>RMS Error </a:t>
            </a:r>
          </a:p>
          <a:p>
            <a:r>
              <a:t>0.37340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1.00 V mean sampler bias</a:t>
            </a:r>
          </a:p>
        </p:txBody>
      </p:sp>
      <p:pic>
        <p:nvPicPr>
          <p:cNvPr id="3" name="Content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02" y="1825625"/>
            <a:ext cx="5803995" cy="4351338"/>
          </a:xfrm>
          <a:prstGeom prst="rect">
            <a:avLst/>
          </a:prstGeom>
        </p:spPr>
      </p:pic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18.000000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186.820</a:t>
            </a:r>
          </a:p>
          <a:p>
            <a:pPr lvl="1"/>
            <a:r>
              <a:t>Sampler 2: 262.115</a:t>
            </a:r>
          </a:p>
          <a:p>
            <a:r>
              <a:t>Sampler Offset (rather than -1)</a:t>
            </a:r>
          </a:p>
          <a:p>
            <a:pPr lvl="1"/>
            <a:r>
              <a:t>-4.4644800144133949</a:t>
            </a:r>
          </a:p>
          <a:p>
            <a:r>
              <a:t>Sampler 1 Range</a:t>
            </a:r>
          </a:p>
          <a:p>
            <a:pPr lvl="1"/>
            <a:r>
              <a:t>0.00335</a:t>
            </a:r>
          </a:p>
          <a:p>
            <a:r>
              <a:t>Sampler 2 Range</a:t>
            </a:r>
          </a:p>
          <a:p>
            <a:pPr lvl="1"/>
            <a:r>
              <a:t>0.00238</a:t>
            </a:r>
          </a:p>
          <a:p>
            <a:r>
              <a:t>DUT output dBm Mean</a:t>
            </a:r>
          </a:p>
          <a:p>
            <a:pPr lvl="1"/>
            <a:r>
              <a:t>17.99314</a:t>
            </a:r>
          </a:p>
          <a:p>
            <a:r>
              <a:t>DUT input dBm Mean</a:t>
            </a:r>
          </a:p>
          <a:p>
            <a:pPr lvl="1"/>
            <a:r>
              <a:t>18.43569</a:t>
            </a:r>
          </a:p>
          <a:p>
            <a:r>
              <a:t>RMS Error </a:t>
            </a:r>
          </a:p>
          <a:p>
            <a:r>
              <a:t>0.10913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1.25 V mean sampler bias</a:t>
            </a:r>
          </a:p>
        </p:txBody>
      </p:sp>
      <p:pic>
        <p:nvPicPr>
          <p:cNvPr id="3" name="Content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02" y="1825625"/>
            <a:ext cx="5803995" cy="4351338"/>
          </a:xfrm>
          <a:prstGeom prst="rect">
            <a:avLst/>
          </a:prstGeom>
        </p:spPr>
      </p:pic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1.50 V mean sampler bias</a:t>
            </a:r>
          </a:p>
        </p:txBody>
      </p:sp>
      <p:pic>
        <p:nvPicPr>
          <p:cNvPr id="3" name="Content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02" y="1825625"/>
            <a:ext cx="5803995" cy="4351338"/>
          </a:xfrm>
          <a:prstGeom prst="rect">
            <a:avLst/>
          </a:prstGeom>
        </p:spPr>
      </p:pic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1.75 V mean sampler bias</a:t>
            </a:r>
          </a:p>
        </p:txBody>
      </p:sp>
      <p:pic>
        <p:nvPicPr>
          <p:cNvPr id="3" name="Content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02" y="1825625"/>
            <a:ext cx="5803995" cy="4351338"/>
          </a:xfrm>
          <a:prstGeom prst="rect">
            <a:avLst/>
          </a:prstGeom>
        </p:spPr>
      </p:pic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2.00 V mean sampler bias</a:t>
            </a:r>
          </a:p>
        </p:txBody>
      </p:sp>
      <p:pic>
        <p:nvPicPr>
          <p:cNvPr id="3" name="Content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146" y="1772359"/>
            <a:ext cx="5803995" cy="4351338"/>
          </a:xfrm>
          <a:prstGeom prst="rect">
            <a:avLst/>
          </a:prstGeom>
        </p:spPr>
      </p:pic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18.000000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186.820</a:t>
            </a:r>
          </a:p>
          <a:p>
            <a:pPr lvl="1"/>
            <a:r>
              <a:t>Sampler 2: 262.115</a:t>
            </a:r>
          </a:p>
          <a:p>
            <a:r>
              <a:t>Sampler Offset (rather than -1)</a:t>
            </a:r>
          </a:p>
          <a:p>
            <a:pPr lvl="1"/>
            <a:r>
              <a:t>-4.4644800144133949</a:t>
            </a:r>
          </a:p>
          <a:p>
            <a:r>
              <a:t>Sampler 1 Range</a:t>
            </a:r>
          </a:p>
          <a:p>
            <a:pPr lvl="1"/>
            <a:r>
              <a:t>0.00338</a:t>
            </a:r>
          </a:p>
          <a:p>
            <a:r>
              <a:t>Sampler 2 Range</a:t>
            </a:r>
          </a:p>
          <a:p>
            <a:pPr lvl="1"/>
            <a:r>
              <a:t>0.00245</a:t>
            </a:r>
          </a:p>
          <a:p>
            <a:r>
              <a:t>DUT output dBm Mean</a:t>
            </a:r>
          </a:p>
          <a:p>
            <a:pPr lvl="1"/>
            <a:r>
              <a:t>18.00855</a:t>
            </a:r>
          </a:p>
          <a:p>
            <a:r>
              <a:t>DUT input dBm Mean</a:t>
            </a:r>
          </a:p>
          <a:p>
            <a:pPr lvl="1"/>
            <a:r>
              <a:t>18.49477</a:t>
            </a:r>
          </a:p>
          <a:p>
            <a:r>
              <a:t>RMS Error </a:t>
            </a:r>
          </a:p>
          <a:p>
            <a:r>
              <a:t>0.13414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18.000000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186.820</a:t>
            </a:r>
          </a:p>
          <a:p>
            <a:pPr lvl="1"/>
            <a:r>
              <a:t>Sampler 2: 262.115</a:t>
            </a:r>
          </a:p>
          <a:p>
            <a:r>
              <a:t>Sampler Offset (rather than -1)</a:t>
            </a:r>
          </a:p>
          <a:p>
            <a:pPr lvl="1"/>
            <a:r>
              <a:t>-4.4644800144133949</a:t>
            </a:r>
          </a:p>
          <a:p>
            <a:r>
              <a:t>Sampler 1 Range</a:t>
            </a:r>
          </a:p>
          <a:p>
            <a:pPr lvl="1"/>
            <a:r>
              <a:t>0.00302</a:t>
            </a:r>
          </a:p>
          <a:p>
            <a:r>
              <a:t>Sampler 2 Range</a:t>
            </a:r>
          </a:p>
          <a:p>
            <a:pPr lvl="1"/>
            <a:r>
              <a:t>0.00258</a:t>
            </a:r>
          </a:p>
          <a:p>
            <a:r>
              <a:t>DUT output dBm Mean</a:t>
            </a:r>
          </a:p>
          <a:p>
            <a:pPr lvl="1"/>
            <a:r>
              <a:t>17.97973</a:t>
            </a:r>
          </a:p>
          <a:p>
            <a:r>
              <a:t>DUT input dBm Mean</a:t>
            </a:r>
          </a:p>
          <a:p>
            <a:pPr lvl="1"/>
            <a:r>
              <a:t>18.49973</a:t>
            </a:r>
          </a:p>
          <a:p>
            <a:r>
              <a:t>RMS Error </a:t>
            </a:r>
          </a:p>
          <a:p>
            <a:r>
              <a:t>0.11055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18.000000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186.820</a:t>
            </a:r>
          </a:p>
          <a:p>
            <a:pPr lvl="1"/>
            <a:r>
              <a:t>Sampler 2: 262.115</a:t>
            </a:r>
          </a:p>
          <a:p>
            <a:r>
              <a:t>Sampler Offset (rather than -1)</a:t>
            </a:r>
          </a:p>
          <a:p>
            <a:pPr lvl="1"/>
            <a:r>
              <a:t>-4.4644800144133949</a:t>
            </a:r>
          </a:p>
          <a:p>
            <a:r>
              <a:t>Sampler 1 Range</a:t>
            </a:r>
          </a:p>
          <a:p>
            <a:pPr lvl="1"/>
            <a:r>
              <a:t>0.00357</a:t>
            </a:r>
          </a:p>
          <a:p>
            <a:r>
              <a:t>Sampler 2 Range</a:t>
            </a:r>
          </a:p>
          <a:p>
            <a:pPr lvl="1"/>
            <a:r>
              <a:t>0.00241</a:t>
            </a:r>
          </a:p>
          <a:p>
            <a:r>
              <a:t>DUT output dBm Mean</a:t>
            </a:r>
          </a:p>
          <a:p>
            <a:pPr lvl="1"/>
            <a:r>
              <a:t>17.99093</a:t>
            </a:r>
          </a:p>
          <a:p>
            <a:r>
              <a:t>DUT input dBm Mean</a:t>
            </a:r>
          </a:p>
          <a:p>
            <a:pPr lvl="1"/>
            <a:r>
              <a:t>18.49604</a:t>
            </a:r>
          </a:p>
          <a:p>
            <a:r>
              <a:t>RMS Error </a:t>
            </a:r>
          </a:p>
          <a:p>
            <a:r>
              <a:t>0.13361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18.000000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186.820</a:t>
            </a:r>
          </a:p>
          <a:p>
            <a:pPr lvl="1"/>
            <a:r>
              <a:t>Sampler 2: 262.115</a:t>
            </a:r>
          </a:p>
          <a:p>
            <a:r>
              <a:t>Sampler Offset (rather than -1)</a:t>
            </a:r>
          </a:p>
          <a:p>
            <a:pPr lvl="1"/>
            <a:r>
              <a:t>-4.4644800144133949</a:t>
            </a:r>
          </a:p>
          <a:p>
            <a:r>
              <a:t>Sampler 1 Range</a:t>
            </a:r>
          </a:p>
          <a:p>
            <a:pPr lvl="1"/>
            <a:r>
              <a:t>0.00317</a:t>
            </a:r>
          </a:p>
          <a:p>
            <a:r>
              <a:t>Sampler 2 Range</a:t>
            </a:r>
          </a:p>
          <a:p>
            <a:pPr lvl="1"/>
            <a:r>
              <a:t>0.00306</a:t>
            </a:r>
          </a:p>
          <a:p>
            <a:r>
              <a:t>DUT output dBm Mean</a:t>
            </a:r>
          </a:p>
          <a:p>
            <a:pPr lvl="1"/>
            <a:r>
              <a:t>17.98057</a:t>
            </a:r>
          </a:p>
          <a:p>
            <a:r>
              <a:t>DUT input dBm Mean</a:t>
            </a:r>
          </a:p>
          <a:p>
            <a:pPr lvl="1"/>
            <a:r>
              <a:t>18.48904</a:t>
            </a:r>
          </a:p>
          <a:p>
            <a:r>
              <a:t>RMS Error </a:t>
            </a:r>
          </a:p>
          <a:p>
            <a:r>
              <a:t>0.18611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16.000000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237.336</a:t>
            </a:r>
          </a:p>
          <a:p>
            <a:pPr lvl="1"/>
            <a:r>
              <a:t>Sampler 2: 300.000</a:t>
            </a:r>
          </a:p>
          <a:p>
            <a:r>
              <a:t>Sampler Offset (rather than -1)</a:t>
            </a:r>
          </a:p>
          <a:p>
            <a:pPr lvl="1"/>
            <a:r>
              <a:t>-5.0668952047004909</a:t>
            </a:r>
          </a:p>
          <a:p>
            <a:r>
              <a:t>Sampler 1 Range</a:t>
            </a:r>
          </a:p>
          <a:p>
            <a:pPr lvl="1"/>
            <a:r>
              <a:t>0.00199</a:t>
            </a:r>
          </a:p>
          <a:p>
            <a:r>
              <a:t>Sampler 2 Range</a:t>
            </a:r>
          </a:p>
          <a:p>
            <a:pPr lvl="1"/>
            <a:r>
              <a:t>0.00128</a:t>
            </a:r>
          </a:p>
          <a:p>
            <a:r>
              <a:t>DUT output dBm Mean</a:t>
            </a:r>
          </a:p>
          <a:p>
            <a:pPr lvl="1"/>
            <a:r>
              <a:t>15.97700</a:t>
            </a:r>
          </a:p>
          <a:p>
            <a:r>
              <a:t>DUT input dBm Mean</a:t>
            </a:r>
          </a:p>
          <a:p>
            <a:pPr lvl="1"/>
            <a:r>
              <a:t>16.53687</a:t>
            </a:r>
          </a:p>
          <a:p>
            <a:r>
              <a:t>RMS Error </a:t>
            </a:r>
          </a:p>
          <a:p>
            <a:r>
              <a:t>0.10272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20.000000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80.745</a:t>
            </a:r>
          </a:p>
          <a:p>
            <a:pPr lvl="1"/>
            <a:r>
              <a:t>Sampler 2: 114.636</a:t>
            </a:r>
          </a:p>
          <a:p>
            <a:r>
              <a:t>Sampler Offset (rather than -1)</a:t>
            </a:r>
          </a:p>
          <a:p>
            <a:pPr lvl="1"/>
            <a:r>
              <a:t>-2.088820866497791</a:t>
            </a:r>
          </a:p>
          <a:p>
            <a:r>
              <a:t>Sampler 1 Range</a:t>
            </a:r>
          </a:p>
          <a:p>
            <a:pPr lvl="1"/>
            <a:r>
              <a:t>0.00996</a:t>
            </a:r>
          </a:p>
          <a:p>
            <a:r>
              <a:t>Sampler 2 Range</a:t>
            </a:r>
          </a:p>
          <a:p>
            <a:pPr lvl="1"/>
            <a:r>
              <a:t>0.00515</a:t>
            </a:r>
          </a:p>
          <a:p>
            <a:r>
              <a:t>DUT output dBm Mean</a:t>
            </a:r>
          </a:p>
          <a:p>
            <a:pPr lvl="1"/>
            <a:r>
              <a:t>19.95554</a:t>
            </a:r>
          </a:p>
          <a:p>
            <a:r>
              <a:t>DUT input dBm Mean</a:t>
            </a:r>
          </a:p>
          <a:p>
            <a:pPr lvl="1"/>
            <a:r>
              <a:t>20.52320</a:t>
            </a:r>
          </a:p>
          <a:p>
            <a:r>
              <a:t>RMS Error </a:t>
            </a:r>
          </a:p>
          <a:p>
            <a:r>
              <a:t>0.10591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20.000000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80.745</a:t>
            </a:r>
          </a:p>
          <a:p>
            <a:pPr lvl="1"/>
            <a:r>
              <a:t>Sampler 2: 114.636</a:t>
            </a:r>
          </a:p>
          <a:p>
            <a:r>
              <a:t>Sampler Offset (rather than -1)</a:t>
            </a:r>
          </a:p>
          <a:p>
            <a:pPr lvl="1"/>
            <a:r>
              <a:t>-2.088820866497791</a:t>
            </a:r>
          </a:p>
          <a:p>
            <a:r>
              <a:t>Sampler 1 Range</a:t>
            </a:r>
          </a:p>
          <a:p>
            <a:pPr lvl="1"/>
            <a:r>
              <a:t>0.00728</a:t>
            </a:r>
          </a:p>
          <a:p>
            <a:r>
              <a:t>Sampler 2 Range</a:t>
            </a:r>
          </a:p>
          <a:p>
            <a:pPr lvl="1"/>
            <a:r>
              <a:t>0.00510</a:t>
            </a:r>
          </a:p>
          <a:p>
            <a:r>
              <a:t>DUT output dBm Mean</a:t>
            </a:r>
          </a:p>
          <a:p>
            <a:pPr lvl="1"/>
            <a:r>
              <a:t>19.97484</a:t>
            </a:r>
          </a:p>
          <a:p>
            <a:r>
              <a:t>DUT input dBm Mean</a:t>
            </a:r>
          </a:p>
          <a:p>
            <a:pPr lvl="1"/>
            <a:r>
              <a:t>20.41074</a:t>
            </a:r>
          </a:p>
          <a:p>
            <a:r>
              <a:t>RMS Error </a:t>
            </a:r>
          </a:p>
          <a:p>
            <a:r>
              <a:t>0.07873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20.000000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80.745</a:t>
            </a:r>
          </a:p>
          <a:p>
            <a:pPr lvl="1"/>
            <a:r>
              <a:t>Sampler 2: 114.636</a:t>
            </a:r>
          </a:p>
          <a:p>
            <a:r>
              <a:t>Sampler Offset (rather than -1)</a:t>
            </a:r>
          </a:p>
          <a:p>
            <a:pPr lvl="1"/>
            <a:r>
              <a:t>-2.088820866497791</a:t>
            </a:r>
          </a:p>
          <a:p>
            <a:r>
              <a:t>Sampler 1 Range</a:t>
            </a:r>
          </a:p>
          <a:p>
            <a:pPr lvl="1"/>
            <a:r>
              <a:t>0.00538</a:t>
            </a:r>
          </a:p>
          <a:p>
            <a:r>
              <a:t>Sampler 2 Range</a:t>
            </a:r>
          </a:p>
          <a:p>
            <a:pPr lvl="1"/>
            <a:r>
              <a:t>0.00557</a:t>
            </a:r>
          </a:p>
          <a:p>
            <a:r>
              <a:t>DUT output dBm Mean</a:t>
            </a:r>
          </a:p>
          <a:p>
            <a:pPr lvl="1"/>
            <a:r>
              <a:t>19.95833</a:t>
            </a:r>
          </a:p>
          <a:p>
            <a:r>
              <a:t>DUT input dBm Mean</a:t>
            </a:r>
          </a:p>
          <a:p>
            <a:pPr lvl="1"/>
            <a:r>
              <a:t>20.41704</a:t>
            </a:r>
          </a:p>
          <a:p>
            <a:r>
              <a:t>RMS Error </a:t>
            </a:r>
          </a:p>
          <a:p>
            <a:r>
              <a:t>0.11415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20.000000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80.745</a:t>
            </a:r>
          </a:p>
          <a:p>
            <a:pPr lvl="1"/>
            <a:r>
              <a:t>Sampler 2: 114.636</a:t>
            </a:r>
          </a:p>
          <a:p>
            <a:r>
              <a:t>Sampler Offset (rather than -1)</a:t>
            </a:r>
          </a:p>
          <a:p>
            <a:pPr lvl="1"/>
            <a:r>
              <a:t>-2.088820866497791</a:t>
            </a:r>
          </a:p>
          <a:p>
            <a:r>
              <a:t>Sampler 1 Range</a:t>
            </a:r>
          </a:p>
          <a:p>
            <a:pPr lvl="1"/>
            <a:r>
              <a:t>0.00643</a:t>
            </a:r>
          </a:p>
          <a:p>
            <a:r>
              <a:t>Sampler 2 Range</a:t>
            </a:r>
          </a:p>
          <a:p>
            <a:pPr lvl="1"/>
            <a:r>
              <a:t>0.00542</a:t>
            </a:r>
          </a:p>
          <a:p>
            <a:r>
              <a:t>DUT output dBm Mean</a:t>
            </a:r>
          </a:p>
          <a:p>
            <a:pPr lvl="1"/>
            <a:r>
              <a:t>19.95208</a:t>
            </a:r>
          </a:p>
          <a:p>
            <a:r>
              <a:t>DUT input dBm Mean</a:t>
            </a:r>
          </a:p>
          <a:p>
            <a:pPr lvl="1"/>
            <a:r>
              <a:t>20.47927</a:t>
            </a:r>
          </a:p>
          <a:p>
            <a:r>
              <a:t>RMS Error </a:t>
            </a:r>
          </a:p>
          <a:p>
            <a:r>
              <a:t>0.06337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20.000000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80.745</a:t>
            </a:r>
          </a:p>
          <a:p>
            <a:pPr lvl="1"/>
            <a:r>
              <a:t>Sampler 2: 114.636</a:t>
            </a:r>
          </a:p>
          <a:p>
            <a:r>
              <a:t>Sampler Offset (rather than -1)</a:t>
            </a:r>
          </a:p>
          <a:p>
            <a:pPr lvl="1"/>
            <a:r>
              <a:t>-2.088820866497791</a:t>
            </a:r>
          </a:p>
          <a:p>
            <a:r>
              <a:t>Sampler 1 Range</a:t>
            </a:r>
          </a:p>
          <a:p>
            <a:pPr lvl="1"/>
            <a:r>
              <a:t>0.00766</a:t>
            </a:r>
          </a:p>
          <a:p>
            <a:r>
              <a:t>Sampler 2 Range</a:t>
            </a:r>
          </a:p>
          <a:p>
            <a:pPr lvl="1"/>
            <a:r>
              <a:t>0.00486</a:t>
            </a:r>
          </a:p>
          <a:p>
            <a:r>
              <a:t>DUT output dBm Mean</a:t>
            </a:r>
          </a:p>
          <a:p>
            <a:pPr lvl="1"/>
            <a:r>
              <a:t>19.97735</a:t>
            </a:r>
          </a:p>
          <a:p>
            <a:r>
              <a:t>DUT input dBm Mean</a:t>
            </a:r>
          </a:p>
          <a:p>
            <a:pPr lvl="1"/>
            <a:r>
              <a:t>20.42446</a:t>
            </a:r>
          </a:p>
          <a:p>
            <a:r>
              <a:t>RMS Error </a:t>
            </a:r>
          </a:p>
          <a:p>
            <a:r>
              <a:t>0.10258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20.000000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80.745</a:t>
            </a:r>
          </a:p>
          <a:p>
            <a:pPr lvl="1"/>
            <a:r>
              <a:t>Sampler 2: 114.636</a:t>
            </a:r>
          </a:p>
          <a:p>
            <a:r>
              <a:t>Sampler Offset (rather than -1)</a:t>
            </a:r>
          </a:p>
          <a:p>
            <a:pPr lvl="1"/>
            <a:r>
              <a:t>-2.088820866497791</a:t>
            </a:r>
          </a:p>
          <a:p>
            <a:r>
              <a:t>Sampler 1 Range</a:t>
            </a:r>
          </a:p>
          <a:p>
            <a:pPr lvl="1"/>
            <a:r>
              <a:t>0.00689</a:t>
            </a:r>
          </a:p>
          <a:p>
            <a:r>
              <a:t>Sampler 2 Range</a:t>
            </a:r>
          </a:p>
          <a:p>
            <a:pPr lvl="1"/>
            <a:r>
              <a:t>0.00554</a:t>
            </a:r>
          </a:p>
          <a:p>
            <a:r>
              <a:t>DUT output dBm Mean</a:t>
            </a:r>
          </a:p>
          <a:p>
            <a:pPr lvl="1"/>
            <a:r>
              <a:t>19.99462</a:t>
            </a:r>
          </a:p>
          <a:p>
            <a:r>
              <a:t>DUT input dBm Mean</a:t>
            </a:r>
          </a:p>
          <a:p>
            <a:pPr lvl="1"/>
            <a:r>
              <a:t>20.48489</a:t>
            </a:r>
          </a:p>
          <a:p>
            <a:r>
              <a:t>RMS Error </a:t>
            </a:r>
          </a:p>
          <a:p>
            <a:r>
              <a:t>0.12429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20.000000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80.745</a:t>
            </a:r>
          </a:p>
          <a:p>
            <a:pPr lvl="1"/>
            <a:r>
              <a:t>Sampler 2: 114.636</a:t>
            </a:r>
          </a:p>
          <a:p>
            <a:r>
              <a:t>Sampler Offset (rather than -1)</a:t>
            </a:r>
          </a:p>
          <a:p>
            <a:pPr lvl="1"/>
            <a:r>
              <a:t>-2.088820866497791</a:t>
            </a:r>
          </a:p>
          <a:p>
            <a:r>
              <a:t>Sampler 1 Range</a:t>
            </a:r>
          </a:p>
          <a:p>
            <a:pPr lvl="1"/>
            <a:r>
              <a:t>0.00675</a:t>
            </a:r>
          </a:p>
          <a:p>
            <a:r>
              <a:t>Sampler 2 Range</a:t>
            </a:r>
          </a:p>
          <a:p>
            <a:pPr lvl="1"/>
            <a:r>
              <a:t>0.00560</a:t>
            </a:r>
          </a:p>
          <a:p>
            <a:r>
              <a:t>DUT output dBm Mean</a:t>
            </a:r>
          </a:p>
          <a:p>
            <a:pPr lvl="1"/>
            <a:r>
              <a:t>19.96828</a:t>
            </a:r>
          </a:p>
          <a:p>
            <a:r>
              <a:t>DUT input dBm Mean</a:t>
            </a:r>
          </a:p>
          <a:p>
            <a:pPr lvl="1"/>
            <a:r>
              <a:t>20.49061</a:t>
            </a:r>
          </a:p>
          <a:p>
            <a:r>
              <a:t>RMS Error </a:t>
            </a:r>
          </a:p>
          <a:p>
            <a:r>
              <a:t>0.09956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20.000000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80.745</a:t>
            </a:r>
          </a:p>
          <a:p>
            <a:pPr lvl="1"/>
            <a:r>
              <a:t>Sampler 2: 114.636</a:t>
            </a:r>
          </a:p>
          <a:p>
            <a:r>
              <a:t>Sampler Offset (rather than -1)</a:t>
            </a:r>
          </a:p>
          <a:p>
            <a:pPr lvl="1"/>
            <a:r>
              <a:t>-2.088820866497791</a:t>
            </a:r>
          </a:p>
          <a:p>
            <a:r>
              <a:t>Sampler 1 Range</a:t>
            </a:r>
          </a:p>
          <a:p>
            <a:pPr lvl="1"/>
            <a:r>
              <a:t>0.00786</a:t>
            </a:r>
          </a:p>
          <a:p>
            <a:r>
              <a:t>Sampler 2 Range</a:t>
            </a:r>
          </a:p>
          <a:p>
            <a:pPr lvl="1"/>
            <a:r>
              <a:t>0.00512</a:t>
            </a:r>
          </a:p>
          <a:p>
            <a:r>
              <a:t>DUT output dBm Mean</a:t>
            </a:r>
          </a:p>
          <a:p>
            <a:pPr lvl="1"/>
            <a:r>
              <a:t>19.98845</a:t>
            </a:r>
          </a:p>
          <a:p>
            <a:r>
              <a:t>DUT input dBm Mean</a:t>
            </a:r>
          </a:p>
          <a:p>
            <a:pPr lvl="1"/>
            <a:r>
              <a:t>20.49725</a:t>
            </a:r>
          </a:p>
          <a:p>
            <a:r>
              <a:t>RMS Error </a:t>
            </a:r>
          </a:p>
          <a:p>
            <a:r>
              <a:t>0.11431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20.000000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80.745</a:t>
            </a:r>
          </a:p>
          <a:p>
            <a:pPr lvl="1"/>
            <a:r>
              <a:t>Sampler 2: 114.636</a:t>
            </a:r>
          </a:p>
          <a:p>
            <a:r>
              <a:t>Sampler Offset (rather than -1)</a:t>
            </a:r>
          </a:p>
          <a:p>
            <a:pPr lvl="1"/>
            <a:r>
              <a:t>-2.088820866497791</a:t>
            </a:r>
          </a:p>
          <a:p>
            <a:r>
              <a:t>Sampler 1 Range</a:t>
            </a:r>
          </a:p>
          <a:p>
            <a:pPr lvl="1"/>
            <a:r>
              <a:t>0.00660</a:t>
            </a:r>
          </a:p>
          <a:p>
            <a:r>
              <a:t>Sampler 2 Range</a:t>
            </a:r>
          </a:p>
          <a:p>
            <a:pPr lvl="1"/>
            <a:r>
              <a:t>0.00653</a:t>
            </a:r>
          </a:p>
          <a:p>
            <a:r>
              <a:t>DUT output dBm Mean</a:t>
            </a:r>
          </a:p>
          <a:p>
            <a:pPr lvl="1"/>
            <a:r>
              <a:t>19.97018</a:t>
            </a:r>
          </a:p>
          <a:p>
            <a:r>
              <a:t>DUT input dBm Mean</a:t>
            </a:r>
          </a:p>
          <a:p>
            <a:pPr lvl="1"/>
            <a:r>
              <a:t>20.47952</a:t>
            </a:r>
          </a:p>
          <a:p>
            <a:r>
              <a:t>RMS Error </a:t>
            </a:r>
          </a:p>
          <a:p>
            <a:r>
              <a:t>0.13732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12.000000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73.032</a:t>
            </a:r>
          </a:p>
          <a:p>
            <a:pPr lvl="1"/>
            <a:r>
              <a:t>Sampler 2: 99.267</a:t>
            </a:r>
          </a:p>
          <a:p>
            <a:r>
              <a:t>Sampler Offset (rather than -1)</a:t>
            </a:r>
          </a:p>
          <a:p>
            <a:pPr lvl="1"/>
            <a:r>
              <a:t>-6.0202490571713012</a:t>
            </a:r>
          </a:p>
          <a:p>
            <a:r>
              <a:t>Sampler 1 Range</a:t>
            </a:r>
          </a:p>
          <a:p>
            <a:pPr lvl="1"/>
            <a:r>
              <a:t>0.00997</a:t>
            </a:r>
          </a:p>
          <a:p>
            <a:r>
              <a:t>Sampler 2 Range</a:t>
            </a:r>
          </a:p>
          <a:p>
            <a:pPr lvl="1"/>
            <a:r>
              <a:t>0.00855</a:t>
            </a:r>
          </a:p>
          <a:p>
            <a:r>
              <a:t>DUT output dBm Mean</a:t>
            </a:r>
          </a:p>
          <a:p>
            <a:pPr lvl="1"/>
            <a:r>
              <a:t>11.97690</a:t>
            </a:r>
          </a:p>
          <a:p>
            <a:r>
              <a:t>DUT input dBm Mean</a:t>
            </a:r>
          </a:p>
          <a:p>
            <a:pPr lvl="1"/>
            <a:r>
              <a:t>12.35384</a:t>
            </a:r>
          </a:p>
          <a:p>
            <a:r>
              <a:t>RMS Error </a:t>
            </a:r>
          </a:p>
          <a:p>
            <a:r>
              <a:t>0.21050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16.000000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237.336</a:t>
            </a:r>
          </a:p>
          <a:p>
            <a:pPr lvl="1"/>
            <a:r>
              <a:t>Sampler 2: 300.000</a:t>
            </a:r>
          </a:p>
          <a:p>
            <a:r>
              <a:t>Sampler Offset (rather than -1)</a:t>
            </a:r>
          </a:p>
          <a:p>
            <a:pPr lvl="1"/>
            <a:r>
              <a:t>-5.0668952047004909</a:t>
            </a:r>
          </a:p>
          <a:p>
            <a:r>
              <a:t>Sampler 1 Range</a:t>
            </a:r>
          </a:p>
          <a:p>
            <a:pPr lvl="1"/>
            <a:r>
              <a:t>0.00146</a:t>
            </a:r>
          </a:p>
          <a:p>
            <a:r>
              <a:t>Sampler 2 Range</a:t>
            </a:r>
          </a:p>
          <a:p>
            <a:pPr lvl="1"/>
            <a:r>
              <a:t>0.00123</a:t>
            </a:r>
          </a:p>
          <a:p>
            <a:r>
              <a:t>DUT output dBm Mean</a:t>
            </a:r>
          </a:p>
          <a:p>
            <a:pPr lvl="1"/>
            <a:r>
              <a:t>16.00637</a:t>
            </a:r>
          </a:p>
          <a:p>
            <a:r>
              <a:t>DUT input dBm Mean</a:t>
            </a:r>
          </a:p>
          <a:p>
            <a:pPr lvl="1"/>
            <a:r>
              <a:t>16.43286</a:t>
            </a:r>
          </a:p>
          <a:p>
            <a:r>
              <a:t>RMS Error </a:t>
            </a:r>
          </a:p>
          <a:p>
            <a:r>
              <a:t>0.13795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12.000000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73.032</a:t>
            </a:r>
          </a:p>
          <a:p>
            <a:pPr lvl="1"/>
            <a:r>
              <a:t>Sampler 2: 99.267</a:t>
            </a:r>
          </a:p>
          <a:p>
            <a:r>
              <a:t>Sampler Offset (rather than -1)</a:t>
            </a:r>
          </a:p>
          <a:p>
            <a:pPr lvl="1"/>
            <a:r>
              <a:t>-6.0202490571713012</a:t>
            </a:r>
          </a:p>
          <a:p>
            <a:r>
              <a:t>Sampler 1 Range</a:t>
            </a:r>
          </a:p>
          <a:p>
            <a:pPr lvl="1"/>
            <a:r>
              <a:t>0.01319</a:t>
            </a:r>
          </a:p>
          <a:p>
            <a:r>
              <a:t>Sampler 2 Range</a:t>
            </a:r>
          </a:p>
          <a:p>
            <a:pPr lvl="1"/>
            <a:r>
              <a:t>0.00930</a:t>
            </a:r>
          </a:p>
          <a:p>
            <a:r>
              <a:t>DUT output dBm Mean</a:t>
            </a:r>
          </a:p>
          <a:p>
            <a:pPr lvl="1"/>
            <a:r>
              <a:t>11.95880</a:t>
            </a:r>
          </a:p>
          <a:p>
            <a:r>
              <a:t>DUT input dBm Mean</a:t>
            </a:r>
          </a:p>
          <a:p>
            <a:pPr lvl="1"/>
            <a:r>
              <a:t>12.51334</a:t>
            </a:r>
          </a:p>
          <a:p>
            <a:r>
              <a:t>RMS Error </a:t>
            </a:r>
          </a:p>
          <a:p>
            <a:r>
              <a:t>0.27439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12.000000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73.032</a:t>
            </a:r>
          </a:p>
          <a:p>
            <a:pPr lvl="1"/>
            <a:r>
              <a:t>Sampler 2: 99.267</a:t>
            </a:r>
          </a:p>
          <a:p>
            <a:r>
              <a:t>Sampler Offset (rather than -1)</a:t>
            </a:r>
          </a:p>
          <a:p>
            <a:pPr lvl="1"/>
            <a:r>
              <a:t>-6.0202490571713012</a:t>
            </a:r>
          </a:p>
          <a:p>
            <a:r>
              <a:t>Sampler 1 Range</a:t>
            </a:r>
          </a:p>
          <a:p>
            <a:pPr lvl="1"/>
            <a:r>
              <a:t>0.01112</a:t>
            </a:r>
          </a:p>
          <a:p>
            <a:r>
              <a:t>Sampler 2 Range</a:t>
            </a:r>
          </a:p>
          <a:p>
            <a:pPr lvl="1"/>
            <a:r>
              <a:t>0.00927</a:t>
            </a:r>
          </a:p>
          <a:p>
            <a:r>
              <a:t>DUT output dBm Mean</a:t>
            </a:r>
          </a:p>
          <a:p>
            <a:pPr lvl="1"/>
            <a:r>
              <a:t>11.99715</a:t>
            </a:r>
          </a:p>
          <a:p>
            <a:r>
              <a:t>DUT input dBm Mean</a:t>
            </a:r>
          </a:p>
          <a:p>
            <a:pPr lvl="1"/>
            <a:r>
              <a:t>12.41888</a:t>
            </a:r>
          </a:p>
          <a:p>
            <a:r>
              <a:t>RMS Error </a:t>
            </a:r>
          </a:p>
          <a:p>
            <a:r>
              <a:t>0.14886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12.000000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73.032</a:t>
            </a:r>
          </a:p>
          <a:p>
            <a:pPr lvl="1"/>
            <a:r>
              <a:t>Sampler 2: 99.267</a:t>
            </a:r>
          </a:p>
          <a:p>
            <a:r>
              <a:t>Sampler Offset (rather than -1)</a:t>
            </a:r>
          </a:p>
          <a:p>
            <a:pPr lvl="1"/>
            <a:r>
              <a:t>-6.0202490571713012</a:t>
            </a:r>
          </a:p>
          <a:p>
            <a:r>
              <a:t>Sampler 1 Range</a:t>
            </a:r>
          </a:p>
          <a:p>
            <a:pPr lvl="1"/>
            <a:r>
              <a:t>0.00989</a:t>
            </a:r>
          </a:p>
          <a:p>
            <a:r>
              <a:t>Sampler 2 Range</a:t>
            </a:r>
          </a:p>
          <a:p>
            <a:pPr lvl="1"/>
            <a:r>
              <a:t>0.00871</a:t>
            </a:r>
          </a:p>
          <a:p>
            <a:r>
              <a:t>DUT output dBm Mean</a:t>
            </a:r>
          </a:p>
          <a:p>
            <a:pPr lvl="1"/>
            <a:r>
              <a:t>11.97586</a:t>
            </a:r>
          </a:p>
          <a:p>
            <a:r>
              <a:t>DUT input dBm Mean</a:t>
            </a:r>
          </a:p>
          <a:p>
            <a:pPr lvl="1"/>
            <a:r>
              <a:t>12.42022</a:t>
            </a:r>
          </a:p>
          <a:p>
            <a:r>
              <a:t>RMS Error </a:t>
            </a:r>
          </a:p>
          <a:p>
            <a:r>
              <a:t>0.14782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12.000000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73.032</a:t>
            </a:r>
          </a:p>
          <a:p>
            <a:pPr lvl="1"/>
            <a:r>
              <a:t>Sampler 2: 99.267</a:t>
            </a:r>
          </a:p>
          <a:p>
            <a:r>
              <a:t>Sampler Offset (rather than -1)</a:t>
            </a:r>
          </a:p>
          <a:p>
            <a:pPr lvl="1"/>
            <a:r>
              <a:t>-6.0202490571713012</a:t>
            </a:r>
          </a:p>
          <a:p>
            <a:r>
              <a:t>Sampler 1 Range</a:t>
            </a:r>
          </a:p>
          <a:p>
            <a:pPr lvl="1"/>
            <a:r>
              <a:t>0.01060</a:t>
            </a:r>
          </a:p>
          <a:p>
            <a:r>
              <a:t>Sampler 2 Range</a:t>
            </a:r>
          </a:p>
          <a:p>
            <a:pPr lvl="1"/>
            <a:r>
              <a:t>0.00918</a:t>
            </a:r>
          </a:p>
          <a:p>
            <a:r>
              <a:t>DUT output dBm Mean</a:t>
            </a:r>
          </a:p>
          <a:p>
            <a:pPr lvl="1"/>
            <a:r>
              <a:t>11.96901</a:t>
            </a:r>
          </a:p>
          <a:p>
            <a:r>
              <a:t>DUT input dBm Mean</a:t>
            </a:r>
          </a:p>
          <a:p>
            <a:pPr lvl="1"/>
            <a:r>
              <a:t>12.48683</a:t>
            </a:r>
          </a:p>
          <a:p>
            <a:r>
              <a:t>RMS Error </a:t>
            </a:r>
          </a:p>
          <a:p>
            <a:r>
              <a:t>0.08309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12.000000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73.032</a:t>
            </a:r>
          </a:p>
          <a:p>
            <a:pPr lvl="1"/>
            <a:r>
              <a:t>Sampler 2: 99.267</a:t>
            </a:r>
          </a:p>
          <a:p>
            <a:r>
              <a:t>Sampler Offset (rather than -1)</a:t>
            </a:r>
          </a:p>
          <a:p>
            <a:pPr lvl="1"/>
            <a:r>
              <a:t>-6.0202490571713012</a:t>
            </a:r>
          </a:p>
          <a:p>
            <a:r>
              <a:t>Sampler 1 Range</a:t>
            </a:r>
          </a:p>
          <a:p>
            <a:pPr lvl="1"/>
            <a:r>
              <a:t>0.01191</a:t>
            </a:r>
          </a:p>
          <a:p>
            <a:r>
              <a:t>Sampler 2 Range</a:t>
            </a:r>
          </a:p>
          <a:p>
            <a:pPr lvl="1"/>
            <a:r>
              <a:t>0.00775</a:t>
            </a:r>
          </a:p>
          <a:p>
            <a:r>
              <a:t>DUT output dBm Mean</a:t>
            </a:r>
          </a:p>
          <a:p>
            <a:pPr lvl="1"/>
            <a:r>
              <a:t>11.99300</a:t>
            </a:r>
          </a:p>
          <a:p>
            <a:r>
              <a:t>DUT input dBm Mean</a:t>
            </a:r>
          </a:p>
          <a:p>
            <a:pPr lvl="1"/>
            <a:r>
              <a:t>12.42804</a:t>
            </a:r>
          </a:p>
          <a:p>
            <a:r>
              <a:t>RMS Error </a:t>
            </a:r>
          </a:p>
          <a:p>
            <a:r>
              <a:t>0.11175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12.000000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73.032</a:t>
            </a:r>
          </a:p>
          <a:p>
            <a:pPr lvl="1"/>
            <a:r>
              <a:t>Sampler 2: 99.267</a:t>
            </a:r>
          </a:p>
          <a:p>
            <a:r>
              <a:t>Sampler Offset (rather than -1)</a:t>
            </a:r>
          </a:p>
          <a:p>
            <a:pPr lvl="1"/>
            <a:r>
              <a:t>-6.0202490571713012</a:t>
            </a:r>
          </a:p>
          <a:p>
            <a:r>
              <a:t>Sampler 1 Range</a:t>
            </a:r>
          </a:p>
          <a:p>
            <a:pPr lvl="1"/>
            <a:r>
              <a:t>0.01148</a:t>
            </a:r>
          </a:p>
          <a:p>
            <a:r>
              <a:t>Sampler 2 Range</a:t>
            </a:r>
          </a:p>
          <a:p>
            <a:pPr lvl="1"/>
            <a:r>
              <a:t>0.00916</a:t>
            </a:r>
          </a:p>
          <a:p>
            <a:r>
              <a:t>DUT output dBm Mean</a:t>
            </a:r>
          </a:p>
          <a:p>
            <a:pPr lvl="1"/>
            <a:r>
              <a:t>12.01753</a:t>
            </a:r>
          </a:p>
          <a:p>
            <a:r>
              <a:t>DUT input dBm Mean</a:t>
            </a:r>
          </a:p>
          <a:p>
            <a:pPr lvl="1"/>
            <a:r>
              <a:t>12.50236</a:t>
            </a:r>
          </a:p>
          <a:p>
            <a:r>
              <a:t>RMS Error </a:t>
            </a:r>
          </a:p>
          <a:p>
            <a:r>
              <a:t>0.20412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12.000000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73.032</a:t>
            </a:r>
          </a:p>
          <a:p>
            <a:pPr lvl="1"/>
            <a:r>
              <a:t>Sampler 2: 99.267</a:t>
            </a:r>
          </a:p>
          <a:p>
            <a:r>
              <a:t>Sampler Offset (rather than -1)</a:t>
            </a:r>
          </a:p>
          <a:p>
            <a:pPr lvl="1"/>
            <a:r>
              <a:t>-6.0202490571713012</a:t>
            </a:r>
          </a:p>
          <a:p>
            <a:r>
              <a:t>Sampler 1 Range</a:t>
            </a:r>
          </a:p>
          <a:p>
            <a:pPr lvl="1"/>
            <a:r>
              <a:t>0.01119</a:t>
            </a:r>
          </a:p>
          <a:p>
            <a:r>
              <a:t>Sampler 2 Range</a:t>
            </a:r>
          </a:p>
          <a:p>
            <a:pPr lvl="1"/>
            <a:r>
              <a:t>0.00896</a:t>
            </a:r>
          </a:p>
          <a:p>
            <a:r>
              <a:t>DUT output dBm Mean</a:t>
            </a:r>
          </a:p>
          <a:p>
            <a:pPr lvl="1"/>
            <a:r>
              <a:t>11.99410</a:t>
            </a:r>
          </a:p>
          <a:p>
            <a:r>
              <a:t>DUT input dBm Mean</a:t>
            </a:r>
          </a:p>
          <a:p>
            <a:pPr lvl="1"/>
            <a:r>
              <a:t>12.50507</a:t>
            </a:r>
          </a:p>
          <a:p>
            <a:r>
              <a:t>RMS Error </a:t>
            </a:r>
          </a:p>
          <a:p>
            <a:r>
              <a:t>0.21784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12.000000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73.032</a:t>
            </a:r>
          </a:p>
          <a:p>
            <a:pPr lvl="1"/>
            <a:r>
              <a:t>Sampler 2: 99.267</a:t>
            </a:r>
          </a:p>
          <a:p>
            <a:r>
              <a:t>Sampler Offset (rather than -1)</a:t>
            </a:r>
          </a:p>
          <a:p>
            <a:pPr lvl="1"/>
            <a:r>
              <a:t>-6.0202490571713012</a:t>
            </a:r>
          </a:p>
          <a:p>
            <a:r>
              <a:t>Sampler 1 Range</a:t>
            </a:r>
          </a:p>
          <a:p>
            <a:pPr lvl="1"/>
            <a:r>
              <a:t>0.01123</a:t>
            </a:r>
          </a:p>
          <a:p>
            <a:r>
              <a:t>Sampler 2 Range</a:t>
            </a:r>
          </a:p>
          <a:p>
            <a:pPr lvl="1"/>
            <a:r>
              <a:t>0.00872</a:t>
            </a:r>
          </a:p>
          <a:p>
            <a:r>
              <a:t>DUT output dBm Mean</a:t>
            </a:r>
          </a:p>
          <a:p>
            <a:pPr lvl="1"/>
            <a:r>
              <a:t>12.00444</a:t>
            </a:r>
          </a:p>
          <a:p>
            <a:r>
              <a:t>DUT input dBm Mean</a:t>
            </a:r>
          </a:p>
          <a:p>
            <a:pPr lvl="1"/>
            <a:r>
              <a:t>12.50373</a:t>
            </a:r>
          </a:p>
          <a:p>
            <a:r>
              <a:t>RMS Error </a:t>
            </a:r>
          </a:p>
          <a:p>
            <a:r>
              <a:t>0.30766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12.000000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73.032</a:t>
            </a:r>
          </a:p>
          <a:p>
            <a:pPr lvl="1"/>
            <a:r>
              <a:t>Sampler 2: 99.267</a:t>
            </a:r>
          </a:p>
          <a:p>
            <a:r>
              <a:t>Sampler Offset (rather than -1)</a:t>
            </a:r>
          </a:p>
          <a:p>
            <a:pPr lvl="1"/>
            <a:r>
              <a:t>-6.0202490571713012</a:t>
            </a:r>
          </a:p>
          <a:p>
            <a:r>
              <a:t>Sampler 1 Range</a:t>
            </a:r>
          </a:p>
          <a:p>
            <a:pPr lvl="1"/>
            <a:r>
              <a:t>0.01088</a:t>
            </a:r>
          </a:p>
          <a:p>
            <a:r>
              <a:t>Sampler 2 Range</a:t>
            </a:r>
          </a:p>
          <a:p>
            <a:pPr lvl="1"/>
            <a:r>
              <a:t>0.01013</a:t>
            </a:r>
          </a:p>
          <a:p>
            <a:r>
              <a:t>DUT output dBm Mean</a:t>
            </a:r>
          </a:p>
          <a:p>
            <a:pPr lvl="1"/>
            <a:r>
              <a:t>11.99206</a:t>
            </a:r>
          </a:p>
          <a:p>
            <a:r>
              <a:t>DUT input dBm Mean</a:t>
            </a:r>
          </a:p>
          <a:p>
            <a:pPr lvl="1"/>
            <a:r>
              <a:t>12.49232</a:t>
            </a:r>
          </a:p>
          <a:p>
            <a:r>
              <a:t>RMS Error </a:t>
            </a:r>
          </a:p>
          <a:p>
            <a:r>
              <a:t>0.55937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14.000000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63.330</a:t>
            </a:r>
          </a:p>
          <a:p>
            <a:pPr lvl="1"/>
            <a:r>
              <a:t>Sampler 2: 83.676</a:t>
            </a:r>
          </a:p>
          <a:p>
            <a:r>
              <a:t>Sampler Offset (rather than -1)</a:t>
            </a:r>
          </a:p>
          <a:p>
            <a:pPr lvl="1"/>
            <a:r>
              <a:t>-5.5787199607588462</a:t>
            </a:r>
          </a:p>
          <a:p>
            <a:r>
              <a:t>Sampler 1 Range</a:t>
            </a:r>
          </a:p>
          <a:p>
            <a:pPr lvl="1"/>
            <a:r>
              <a:t>0.01516</a:t>
            </a:r>
          </a:p>
          <a:p>
            <a:r>
              <a:t>Sampler 2 Range</a:t>
            </a:r>
          </a:p>
          <a:p>
            <a:pPr lvl="1"/>
            <a:r>
              <a:t>0.01319</a:t>
            </a:r>
          </a:p>
          <a:p>
            <a:r>
              <a:t>DUT output dBm Mean</a:t>
            </a:r>
          </a:p>
          <a:p>
            <a:pPr lvl="1"/>
            <a:r>
              <a:t>13.93180</a:t>
            </a:r>
          </a:p>
          <a:p>
            <a:r>
              <a:t>DUT input dBm Mean</a:t>
            </a:r>
          </a:p>
          <a:p>
            <a:pPr lvl="1"/>
            <a:r>
              <a:t>14.31061</a:t>
            </a:r>
          </a:p>
          <a:p>
            <a:r>
              <a:t>RMS Error </a:t>
            </a:r>
          </a:p>
          <a:p>
            <a:r>
              <a:t>0.17918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16.000000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237.336</a:t>
            </a:r>
          </a:p>
          <a:p>
            <a:pPr lvl="1"/>
            <a:r>
              <a:t>Sampler 2: 300.000</a:t>
            </a:r>
          </a:p>
          <a:p>
            <a:r>
              <a:t>Sampler Offset (rather than -1)</a:t>
            </a:r>
          </a:p>
          <a:p>
            <a:pPr lvl="1"/>
            <a:r>
              <a:t>-5.0668952047004909</a:t>
            </a:r>
          </a:p>
          <a:p>
            <a:r>
              <a:t>Sampler 1 Range</a:t>
            </a:r>
          </a:p>
          <a:p>
            <a:pPr lvl="1"/>
            <a:r>
              <a:t>0.00131</a:t>
            </a:r>
          </a:p>
          <a:p>
            <a:r>
              <a:t>Sampler 2 Range</a:t>
            </a:r>
          </a:p>
          <a:p>
            <a:pPr lvl="1"/>
            <a:r>
              <a:t>0.00116</a:t>
            </a:r>
          </a:p>
          <a:p>
            <a:r>
              <a:t>DUT output dBm Mean</a:t>
            </a:r>
          </a:p>
          <a:p>
            <a:pPr lvl="1"/>
            <a:r>
              <a:t>15.99252</a:t>
            </a:r>
          </a:p>
          <a:p>
            <a:r>
              <a:t>DUT input dBm Mean</a:t>
            </a:r>
          </a:p>
          <a:p>
            <a:pPr lvl="1"/>
            <a:r>
              <a:t>16.44173</a:t>
            </a:r>
          </a:p>
          <a:p>
            <a:r>
              <a:t>RMS Error </a:t>
            </a:r>
          </a:p>
          <a:p>
            <a:r>
              <a:t>0.13441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14.000000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63.330</a:t>
            </a:r>
          </a:p>
          <a:p>
            <a:pPr lvl="1"/>
            <a:r>
              <a:t>Sampler 2: 83.676</a:t>
            </a:r>
          </a:p>
          <a:p>
            <a:r>
              <a:t>Sampler Offset (rather than -1)</a:t>
            </a:r>
          </a:p>
          <a:p>
            <a:pPr lvl="1"/>
            <a:r>
              <a:t>-5.5787199607588462</a:t>
            </a:r>
          </a:p>
          <a:p>
            <a:r>
              <a:t>Sampler 1 Range</a:t>
            </a:r>
          </a:p>
          <a:p>
            <a:pPr lvl="1"/>
            <a:r>
              <a:t>0.01887</a:t>
            </a:r>
          </a:p>
          <a:p>
            <a:r>
              <a:t>Sampler 2 Range</a:t>
            </a:r>
          </a:p>
          <a:p>
            <a:pPr lvl="1"/>
            <a:r>
              <a:t>0.01393</a:t>
            </a:r>
          </a:p>
          <a:p>
            <a:r>
              <a:t>DUT output dBm Mean</a:t>
            </a:r>
          </a:p>
          <a:p>
            <a:pPr lvl="1"/>
            <a:r>
              <a:t>13.91625</a:t>
            </a:r>
          </a:p>
          <a:p>
            <a:r>
              <a:t>DUT input dBm Mean</a:t>
            </a:r>
          </a:p>
          <a:p>
            <a:pPr lvl="1"/>
            <a:r>
              <a:t>14.47170</a:t>
            </a:r>
          </a:p>
          <a:p>
            <a:r>
              <a:t>RMS Error </a:t>
            </a:r>
          </a:p>
          <a:p>
            <a:r>
              <a:t>0.23649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14.000000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63.330</a:t>
            </a:r>
          </a:p>
          <a:p>
            <a:pPr lvl="1"/>
            <a:r>
              <a:t>Sampler 2: 83.676</a:t>
            </a:r>
          </a:p>
          <a:p>
            <a:r>
              <a:t>Sampler Offset (rather than -1)</a:t>
            </a:r>
          </a:p>
          <a:p>
            <a:pPr lvl="1"/>
            <a:r>
              <a:t>-5.5787199607588462</a:t>
            </a:r>
          </a:p>
          <a:p>
            <a:r>
              <a:t>Sampler 1 Range</a:t>
            </a:r>
          </a:p>
          <a:p>
            <a:pPr lvl="1"/>
            <a:r>
              <a:t>0.01704</a:t>
            </a:r>
          </a:p>
          <a:p>
            <a:r>
              <a:t>Sampler 2 Range</a:t>
            </a:r>
          </a:p>
          <a:p>
            <a:pPr lvl="1"/>
            <a:r>
              <a:t>0.01302</a:t>
            </a:r>
          </a:p>
          <a:p>
            <a:r>
              <a:t>DUT output dBm Mean</a:t>
            </a:r>
          </a:p>
          <a:p>
            <a:pPr lvl="1"/>
            <a:r>
              <a:t>13.94898</a:t>
            </a:r>
          </a:p>
          <a:p>
            <a:r>
              <a:t>DUT input dBm Mean</a:t>
            </a:r>
          </a:p>
          <a:p>
            <a:pPr lvl="1"/>
            <a:r>
              <a:t>14.37143</a:t>
            </a:r>
          </a:p>
          <a:p>
            <a:r>
              <a:t>RMS Error </a:t>
            </a:r>
          </a:p>
          <a:p>
            <a:r>
              <a:t>0.14529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14.000000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63.330</a:t>
            </a:r>
          </a:p>
          <a:p>
            <a:pPr lvl="1"/>
            <a:r>
              <a:t>Sampler 2: 83.676</a:t>
            </a:r>
          </a:p>
          <a:p>
            <a:r>
              <a:t>Sampler Offset (rather than -1)</a:t>
            </a:r>
          </a:p>
          <a:p>
            <a:pPr lvl="1"/>
            <a:r>
              <a:t>-5.5787199607588462</a:t>
            </a:r>
          </a:p>
          <a:p>
            <a:r>
              <a:t>Sampler 1 Range</a:t>
            </a:r>
          </a:p>
          <a:p>
            <a:pPr lvl="1"/>
            <a:r>
              <a:t>0.01507</a:t>
            </a:r>
          </a:p>
          <a:p>
            <a:r>
              <a:t>Sampler 2 Range</a:t>
            </a:r>
          </a:p>
          <a:p>
            <a:pPr lvl="1"/>
            <a:r>
              <a:t>0.01338</a:t>
            </a:r>
          </a:p>
          <a:p>
            <a:r>
              <a:t>DUT output dBm Mean</a:t>
            </a:r>
          </a:p>
          <a:p>
            <a:pPr lvl="1"/>
            <a:r>
              <a:t>13.93549</a:t>
            </a:r>
          </a:p>
          <a:p>
            <a:r>
              <a:t>DUT input dBm Mean</a:t>
            </a:r>
          </a:p>
          <a:p>
            <a:pPr lvl="1"/>
            <a:r>
              <a:t>14.38026</a:t>
            </a:r>
          </a:p>
          <a:p>
            <a:r>
              <a:t>RMS Error </a:t>
            </a:r>
          </a:p>
          <a:p>
            <a:r>
              <a:t>0.13667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14.000000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63.330</a:t>
            </a:r>
          </a:p>
          <a:p>
            <a:pPr lvl="1"/>
            <a:r>
              <a:t>Sampler 2: 83.676</a:t>
            </a:r>
          </a:p>
          <a:p>
            <a:r>
              <a:t>Sampler Offset (rather than -1)</a:t>
            </a:r>
          </a:p>
          <a:p>
            <a:pPr lvl="1"/>
            <a:r>
              <a:t>-5.5787199607588462</a:t>
            </a:r>
          </a:p>
          <a:p>
            <a:r>
              <a:t>Sampler 1 Range</a:t>
            </a:r>
          </a:p>
          <a:p>
            <a:pPr lvl="1"/>
            <a:r>
              <a:t>0.01588</a:t>
            </a:r>
          </a:p>
          <a:p>
            <a:r>
              <a:t>Sampler 2 Range</a:t>
            </a:r>
          </a:p>
          <a:p>
            <a:pPr lvl="1"/>
            <a:r>
              <a:t>0.01364</a:t>
            </a:r>
          </a:p>
          <a:p>
            <a:r>
              <a:t>DUT output dBm Mean</a:t>
            </a:r>
          </a:p>
          <a:p>
            <a:pPr lvl="1"/>
            <a:r>
              <a:t>13.92341</a:t>
            </a:r>
          </a:p>
          <a:p>
            <a:r>
              <a:t>DUT input dBm Mean</a:t>
            </a:r>
          </a:p>
          <a:p>
            <a:pPr lvl="1"/>
            <a:r>
              <a:t>14.44060</a:t>
            </a:r>
          </a:p>
          <a:p>
            <a:r>
              <a:t>RMS Error </a:t>
            </a:r>
          </a:p>
          <a:p>
            <a:r>
              <a:t>0.09116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14.000000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63.330</a:t>
            </a:r>
          </a:p>
          <a:p>
            <a:pPr lvl="1"/>
            <a:r>
              <a:t>Sampler 2: 83.676</a:t>
            </a:r>
          </a:p>
          <a:p>
            <a:r>
              <a:t>Sampler Offset (rather than -1)</a:t>
            </a:r>
          </a:p>
          <a:p>
            <a:pPr lvl="1"/>
            <a:r>
              <a:t>-5.5787199607588462</a:t>
            </a:r>
          </a:p>
          <a:p>
            <a:r>
              <a:t>Sampler 1 Range</a:t>
            </a:r>
          </a:p>
          <a:p>
            <a:pPr lvl="1"/>
            <a:r>
              <a:t>0.01754</a:t>
            </a:r>
          </a:p>
          <a:p>
            <a:r>
              <a:t>Sampler 2 Range</a:t>
            </a:r>
          </a:p>
          <a:p>
            <a:pPr lvl="1"/>
            <a:r>
              <a:t>0.01292</a:t>
            </a:r>
          </a:p>
          <a:p>
            <a:r>
              <a:t>DUT output dBm Mean</a:t>
            </a:r>
          </a:p>
          <a:p>
            <a:pPr lvl="1"/>
            <a:r>
              <a:t>13.95098</a:t>
            </a:r>
          </a:p>
          <a:p>
            <a:r>
              <a:t>DUT input dBm Mean</a:t>
            </a:r>
          </a:p>
          <a:p>
            <a:pPr lvl="1"/>
            <a:r>
              <a:t>14.38547</a:t>
            </a:r>
          </a:p>
          <a:p>
            <a:r>
              <a:t>RMS Error </a:t>
            </a:r>
          </a:p>
          <a:p>
            <a:r>
              <a:t>0.10436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14.000000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63.330</a:t>
            </a:r>
          </a:p>
          <a:p>
            <a:pPr lvl="1"/>
            <a:r>
              <a:t>Sampler 2: 83.676</a:t>
            </a:r>
          </a:p>
          <a:p>
            <a:r>
              <a:t>Sampler Offset (rather than -1)</a:t>
            </a:r>
          </a:p>
          <a:p>
            <a:pPr lvl="1"/>
            <a:r>
              <a:t>-5.5787199607588462</a:t>
            </a:r>
          </a:p>
          <a:p>
            <a:r>
              <a:t>Sampler 1 Range</a:t>
            </a:r>
          </a:p>
          <a:p>
            <a:pPr lvl="1"/>
            <a:r>
              <a:t>0.01680</a:t>
            </a:r>
          </a:p>
          <a:p>
            <a:r>
              <a:t>Sampler 2 Range</a:t>
            </a:r>
          </a:p>
          <a:p>
            <a:pPr lvl="1"/>
            <a:r>
              <a:t>0.01397</a:t>
            </a:r>
          </a:p>
          <a:p>
            <a:r>
              <a:t>DUT output dBm Mean</a:t>
            </a:r>
          </a:p>
          <a:p>
            <a:pPr lvl="1"/>
            <a:r>
              <a:t>13.97130</a:t>
            </a:r>
          </a:p>
          <a:p>
            <a:r>
              <a:t>DUT input dBm Mean</a:t>
            </a:r>
          </a:p>
          <a:p>
            <a:pPr lvl="1"/>
            <a:r>
              <a:t>14.45605</a:t>
            </a:r>
          </a:p>
          <a:p>
            <a:r>
              <a:t>RMS Error </a:t>
            </a:r>
          </a:p>
          <a:p>
            <a:r>
              <a:t>0.16908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14.000000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63.330</a:t>
            </a:r>
          </a:p>
          <a:p>
            <a:pPr lvl="1"/>
            <a:r>
              <a:t>Sampler 2: 83.676</a:t>
            </a:r>
          </a:p>
          <a:p>
            <a:r>
              <a:t>Sampler Offset (rather than -1)</a:t>
            </a:r>
          </a:p>
          <a:p>
            <a:pPr lvl="1"/>
            <a:r>
              <a:t>-5.5787199607588462</a:t>
            </a:r>
          </a:p>
          <a:p>
            <a:r>
              <a:t>Sampler 1 Range</a:t>
            </a:r>
          </a:p>
          <a:p>
            <a:pPr lvl="1"/>
            <a:r>
              <a:t>0.01649</a:t>
            </a:r>
          </a:p>
          <a:p>
            <a:r>
              <a:t>Sampler 2 Range</a:t>
            </a:r>
          </a:p>
          <a:p>
            <a:pPr lvl="1"/>
            <a:r>
              <a:t>0.01326</a:t>
            </a:r>
          </a:p>
          <a:p>
            <a:r>
              <a:t>DUT output dBm Mean</a:t>
            </a:r>
          </a:p>
          <a:p>
            <a:pPr lvl="1"/>
            <a:r>
              <a:t>13.94430</a:t>
            </a:r>
          </a:p>
          <a:p>
            <a:r>
              <a:t>DUT input dBm Mean</a:t>
            </a:r>
          </a:p>
          <a:p>
            <a:pPr lvl="1"/>
            <a:r>
              <a:t>14.45486</a:t>
            </a:r>
          </a:p>
          <a:p>
            <a:r>
              <a:t>RMS Error </a:t>
            </a:r>
          </a:p>
          <a:p>
            <a:r>
              <a:t>0.19303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14.000000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63.330</a:t>
            </a:r>
          </a:p>
          <a:p>
            <a:pPr lvl="1"/>
            <a:r>
              <a:t>Sampler 2: 83.676</a:t>
            </a:r>
          </a:p>
          <a:p>
            <a:r>
              <a:t>Sampler Offset (rather than -1)</a:t>
            </a:r>
          </a:p>
          <a:p>
            <a:pPr lvl="1"/>
            <a:r>
              <a:t>-5.5787199607588462</a:t>
            </a:r>
          </a:p>
          <a:p>
            <a:r>
              <a:t>Sampler 1 Range</a:t>
            </a:r>
          </a:p>
          <a:p>
            <a:pPr lvl="1"/>
            <a:r>
              <a:t>0.01708</a:t>
            </a:r>
          </a:p>
          <a:p>
            <a:r>
              <a:t>Sampler 2 Range</a:t>
            </a:r>
          </a:p>
          <a:p>
            <a:pPr lvl="1"/>
            <a:r>
              <a:t>0.01275</a:t>
            </a:r>
          </a:p>
          <a:p>
            <a:r>
              <a:t>DUT output dBm Mean</a:t>
            </a:r>
          </a:p>
          <a:p>
            <a:pPr lvl="1"/>
            <a:r>
              <a:t>13.96108</a:t>
            </a:r>
          </a:p>
          <a:p>
            <a:r>
              <a:t>DUT input dBm Mean</a:t>
            </a:r>
          </a:p>
          <a:p>
            <a:pPr lvl="1"/>
            <a:r>
              <a:t>14.45967</a:t>
            </a:r>
          </a:p>
          <a:p>
            <a:r>
              <a:t>RMS Error </a:t>
            </a:r>
          </a:p>
          <a:p>
            <a:r>
              <a:t>0.27657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14.000000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63.330</a:t>
            </a:r>
          </a:p>
          <a:p>
            <a:pPr lvl="1"/>
            <a:r>
              <a:t>Sampler 2: 83.676</a:t>
            </a:r>
          </a:p>
          <a:p>
            <a:r>
              <a:t>Sampler Offset (rather than -1)</a:t>
            </a:r>
          </a:p>
          <a:p>
            <a:pPr lvl="1"/>
            <a:r>
              <a:t>-5.5787199607588462</a:t>
            </a:r>
          </a:p>
          <a:p>
            <a:r>
              <a:t>Sampler 1 Range</a:t>
            </a:r>
          </a:p>
          <a:p>
            <a:pPr lvl="1"/>
            <a:r>
              <a:t>0.01575</a:t>
            </a:r>
          </a:p>
          <a:p>
            <a:r>
              <a:t>Sampler 2 Range</a:t>
            </a:r>
          </a:p>
          <a:p>
            <a:pPr lvl="1"/>
            <a:r>
              <a:t>0.01485</a:t>
            </a:r>
          </a:p>
          <a:p>
            <a:r>
              <a:t>DUT output dBm Mean</a:t>
            </a:r>
          </a:p>
          <a:p>
            <a:pPr lvl="1"/>
            <a:r>
              <a:t>13.94967</a:t>
            </a:r>
          </a:p>
          <a:p>
            <a:r>
              <a:t>DUT input dBm Mean</a:t>
            </a:r>
          </a:p>
          <a:p>
            <a:pPr lvl="1"/>
            <a:r>
              <a:t>14.44990</a:t>
            </a:r>
          </a:p>
          <a:p>
            <a:r>
              <a:t>RMS Error </a:t>
            </a:r>
          </a:p>
          <a:p>
            <a:r>
              <a:t>0.41064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16.000000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46.630</a:t>
            </a:r>
          </a:p>
          <a:p>
            <a:pPr lvl="1"/>
            <a:r>
              <a:t>Sampler 2: 60.057</a:t>
            </a:r>
          </a:p>
          <a:p>
            <a:r>
              <a:t>Sampler Offset (rather than -1)</a:t>
            </a:r>
          </a:p>
          <a:p>
            <a:pPr lvl="1"/>
            <a:r>
              <a:t>-4.5202169113830299</a:t>
            </a:r>
          </a:p>
          <a:p>
            <a:r>
              <a:t>Sampler 1 Range</a:t>
            </a:r>
          </a:p>
          <a:p>
            <a:pPr lvl="1"/>
            <a:r>
              <a:t>0.02246</a:t>
            </a:r>
          </a:p>
          <a:p>
            <a:r>
              <a:t>Sampler 2 Range</a:t>
            </a:r>
          </a:p>
          <a:p>
            <a:pPr lvl="1"/>
            <a:r>
              <a:t>0.01964</a:t>
            </a:r>
          </a:p>
          <a:p>
            <a:r>
              <a:t>DUT output dBm Mean</a:t>
            </a:r>
          </a:p>
          <a:p>
            <a:pPr lvl="1"/>
            <a:r>
              <a:t>15.89143</a:t>
            </a:r>
          </a:p>
          <a:p>
            <a:r>
              <a:t>DUT input dBm Mean</a:t>
            </a:r>
          </a:p>
          <a:p>
            <a:pPr lvl="1"/>
            <a:r>
              <a:t>16.27347</a:t>
            </a:r>
          </a:p>
          <a:p>
            <a:r>
              <a:t>RMS Error </a:t>
            </a:r>
          </a:p>
          <a:p>
            <a:r>
              <a:t>0.14944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16.000000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237.336</a:t>
            </a:r>
          </a:p>
          <a:p>
            <a:pPr lvl="1"/>
            <a:r>
              <a:t>Sampler 2: 300.000</a:t>
            </a:r>
          </a:p>
          <a:p>
            <a:r>
              <a:t>Sampler Offset (rather than -1)</a:t>
            </a:r>
          </a:p>
          <a:p>
            <a:pPr lvl="1"/>
            <a:r>
              <a:t>-5.0668952047004909</a:t>
            </a:r>
          </a:p>
          <a:p>
            <a:r>
              <a:t>Sampler 1 Range</a:t>
            </a:r>
          </a:p>
          <a:p>
            <a:pPr lvl="1"/>
            <a:r>
              <a:t>0.00132</a:t>
            </a:r>
          </a:p>
          <a:p>
            <a:r>
              <a:t>Sampler 2 Range</a:t>
            </a:r>
          </a:p>
          <a:p>
            <a:pPr lvl="1"/>
            <a:r>
              <a:t>0.00127</a:t>
            </a:r>
          </a:p>
          <a:p>
            <a:r>
              <a:t>DUT output dBm Mean</a:t>
            </a:r>
          </a:p>
          <a:p>
            <a:pPr lvl="1"/>
            <a:r>
              <a:t>15.98133</a:t>
            </a:r>
          </a:p>
          <a:p>
            <a:r>
              <a:t>DUT input dBm Mean</a:t>
            </a:r>
          </a:p>
          <a:p>
            <a:pPr lvl="1"/>
            <a:r>
              <a:t>16.50231</a:t>
            </a:r>
          </a:p>
          <a:p>
            <a:r>
              <a:t>RMS Error </a:t>
            </a:r>
          </a:p>
          <a:p>
            <a:r>
              <a:t>0.11880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16.000000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46.630</a:t>
            </a:r>
          </a:p>
          <a:p>
            <a:pPr lvl="1"/>
            <a:r>
              <a:t>Sampler 2: 60.057</a:t>
            </a:r>
          </a:p>
          <a:p>
            <a:r>
              <a:t>Sampler Offset (rather than -1)</a:t>
            </a:r>
          </a:p>
          <a:p>
            <a:pPr lvl="1"/>
            <a:r>
              <a:t>-4.5202169113830299</a:t>
            </a:r>
          </a:p>
          <a:p>
            <a:r>
              <a:t>Sampler 1 Range</a:t>
            </a:r>
          </a:p>
          <a:p>
            <a:pPr lvl="1"/>
            <a:r>
              <a:t>0.02863</a:t>
            </a:r>
          </a:p>
          <a:p>
            <a:r>
              <a:t>Sampler 2 Range</a:t>
            </a:r>
          </a:p>
          <a:p>
            <a:pPr lvl="1"/>
            <a:r>
              <a:t>0.02033</a:t>
            </a:r>
          </a:p>
          <a:p>
            <a:r>
              <a:t>DUT output dBm Mean</a:t>
            </a:r>
          </a:p>
          <a:p>
            <a:pPr lvl="1"/>
            <a:r>
              <a:t>15.88481</a:t>
            </a:r>
          </a:p>
          <a:p>
            <a:r>
              <a:t>DUT input dBm Mean</a:t>
            </a:r>
          </a:p>
          <a:p>
            <a:pPr lvl="1"/>
            <a:r>
              <a:t>16.44211</a:t>
            </a:r>
          </a:p>
          <a:p>
            <a:r>
              <a:t>RMS Error </a:t>
            </a:r>
          </a:p>
          <a:p>
            <a:r>
              <a:t>0.20576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16.000000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46.630</a:t>
            </a:r>
          </a:p>
          <a:p>
            <a:pPr lvl="1"/>
            <a:r>
              <a:t>Sampler 2: 60.057</a:t>
            </a:r>
          </a:p>
          <a:p>
            <a:r>
              <a:t>Sampler Offset (rather than -1)</a:t>
            </a:r>
          </a:p>
          <a:p>
            <a:pPr lvl="1"/>
            <a:r>
              <a:t>-4.5202169113830299</a:t>
            </a:r>
          </a:p>
          <a:p>
            <a:r>
              <a:t>Sampler 1 Range</a:t>
            </a:r>
          </a:p>
          <a:p>
            <a:pPr lvl="1"/>
            <a:r>
              <a:t>0.02490</a:t>
            </a:r>
          </a:p>
          <a:p>
            <a:r>
              <a:t>Sampler 2 Range</a:t>
            </a:r>
          </a:p>
          <a:p>
            <a:pPr lvl="1"/>
            <a:r>
              <a:t>0.01978</a:t>
            </a:r>
          </a:p>
          <a:p>
            <a:r>
              <a:t>DUT output dBm Mean</a:t>
            </a:r>
          </a:p>
          <a:p>
            <a:pPr lvl="1"/>
            <a:r>
              <a:t>15.91656</a:t>
            </a:r>
          </a:p>
          <a:p>
            <a:r>
              <a:t>DUT input dBm Mean</a:t>
            </a:r>
          </a:p>
          <a:p>
            <a:pPr lvl="1"/>
            <a:r>
              <a:t>16.34040</a:t>
            </a:r>
          </a:p>
          <a:p>
            <a:r>
              <a:t>RMS Error </a:t>
            </a:r>
          </a:p>
          <a:p>
            <a:r>
              <a:t>0.15845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16.000000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46.630</a:t>
            </a:r>
          </a:p>
          <a:p>
            <a:pPr lvl="1"/>
            <a:r>
              <a:t>Sampler 2: 60.057</a:t>
            </a:r>
          </a:p>
          <a:p>
            <a:r>
              <a:t>Sampler Offset (rather than -1)</a:t>
            </a:r>
          </a:p>
          <a:p>
            <a:pPr lvl="1"/>
            <a:r>
              <a:t>-4.5202169113830299</a:t>
            </a:r>
          </a:p>
          <a:p>
            <a:r>
              <a:t>Sampler 1 Range</a:t>
            </a:r>
          </a:p>
          <a:p>
            <a:pPr lvl="1"/>
            <a:r>
              <a:t>0.02176</a:t>
            </a:r>
          </a:p>
          <a:p>
            <a:r>
              <a:t>Sampler 2 Range</a:t>
            </a:r>
          </a:p>
          <a:p>
            <a:pPr lvl="1"/>
            <a:r>
              <a:t>0.01962</a:t>
            </a:r>
          </a:p>
          <a:p>
            <a:r>
              <a:t>DUT output dBm Mean</a:t>
            </a:r>
          </a:p>
          <a:p>
            <a:pPr lvl="1"/>
            <a:r>
              <a:t>15.89489</a:t>
            </a:r>
          </a:p>
          <a:p>
            <a:r>
              <a:t>DUT input dBm Mean</a:t>
            </a:r>
          </a:p>
          <a:p>
            <a:pPr lvl="1"/>
            <a:r>
              <a:t>16.34168</a:t>
            </a:r>
          </a:p>
          <a:p>
            <a:r>
              <a:t>RMS Error </a:t>
            </a:r>
          </a:p>
          <a:p>
            <a:r>
              <a:t>0.12944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16.000000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46.630</a:t>
            </a:r>
          </a:p>
          <a:p>
            <a:pPr lvl="1"/>
            <a:r>
              <a:t>Sampler 2: 60.057</a:t>
            </a:r>
          </a:p>
          <a:p>
            <a:r>
              <a:t>Sampler Offset (rather than -1)</a:t>
            </a:r>
          </a:p>
          <a:p>
            <a:pPr lvl="1"/>
            <a:r>
              <a:t>-4.5202169113830299</a:t>
            </a:r>
          </a:p>
          <a:p>
            <a:r>
              <a:t>Sampler 1 Range</a:t>
            </a:r>
          </a:p>
          <a:p>
            <a:pPr lvl="1"/>
            <a:r>
              <a:t>0.02367</a:t>
            </a:r>
          </a:p>
          <a:p>
            <a:r>
              <a:t>Sampler 2 Range</a:t>
            </a:r>
          </a:p>
          <a:p>
            <a:pPr lvl="1"/>
            <a:r>
              <a:t>0.02011</a:t>
            </a:r>
          </a:p>
          <a:p>
            <a:r>
              <a:t>DUT output dBm Mean</a:t>
            </a:r>
          </a:p>
          <a:p>
            <a:pPr lvl="1"/>
            <a:r>
              <a:t>15.88941</a:t>
            </a:r>
          </a:p>
          <a:p>
            <a:r>
              <a:t>DUT input dBm Mean</a:t>
            </a:r>
          </a:p>
          <a:p>
            <a:pPr lvl="1"/>
            <a:r>
              <a:t>16.40747</a:t>
            </a:r>
          </a:p>
          <a:p>
            <a:r>
              <a:t>RMS Error </a:t>
            </a:r>
          </a:p>
          <a:p>
            <a:r>
              <a:t>0.05619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16.000000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46.630</a:t>
            </a:r>
          </a:p>
          <a:p>
            <a:pPr lvl="1"/>
            <a:r>
              <a:t>Sampler 2: 60.057</a:t>
            </a:r>
          </a:p>
          <a:p>
            <a:r>
              <a:t>Sampler Offset (rather than -1)</a:t>
            </a:r>
          </a:p>
          <a:p>
            <a:pPr lvl="1"/>
            <a:r>
              <a:t>-4.5202169113830299</a:t>
            </a:r>
          </a:p>
          <a:p>
            <a:r>
              <a:t>Sampler 1 Range</a:t>
            </a:r>
          </a:p>
          <a:p>
            <a:pPr lvl="1"/>
            <a:r>
              <a:t>0.02547</a:t>
            </a:r>
          </a:p>
          <a:p>
            <a:r>
              <a:t>Sampler 2 Range</a:t>
            </a:r>
          </a:p>
          <a:p>
            <a:pPr lvl="1"/>
            <a:r>
              <a:t>0.01868</a:t>
            </a:r>
          </a:p>
          <a:p>
            <a:r>
              <a:t>DUT output dBm Mean</a:t>
            </a:r>
          </a:p>
          <a:p>
            <a:pPr lvl="1"/>
            <a:r>
              <a:t>15.91192</a:t>
            </a:r>
          </a:p>
          <a:p>
            <a:r>
              <a:t>DUT input dBm Mean</a:t>
            </a:r>
          </a:p>
          <a:p>
            <a:pPr lvl="1"/>
            <a:r>
              <a:t>16.34808</a:t>
            </a:r>
          </a:p>
          <a:p>
            <a:r>
              <a:t>RMS Error </a:t>
            </a:r>
          </a:p>
          <a:p>
            <a:r>
              <a:t>0.08777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16.000000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46.630</a:t>
            </a:r>
          </a:p>
          <a:p>
            <a:pPr lvl="1"/>
            <a:r>
              <a:t>Sampler 2: 60.057</a:t>
            </a:r>
          </a:p>
          <a:p>
            <a:r>
              <a:t>Sampler Offset (rather than -1)</a:t>
            </a:r>
          </a:p>
          <a:p>
            <a:pPr lvl="1"/>
            <a:r>
              <a:t>-4.5202169113830299</a:t>
            </a:r>
          </a:p>
          <a:p>
            <a:r>
              <a:t>Sampler 1 Range</a:t>
            </a:r>
          </a:p>
          <a:p>
            <a:pPr lvl="1"/>
            <a:r>
              <a:t>0.02432</a:t>
            </a:r>
          </a:p>
          <a:p>
            <a:r>
              <a:t>Sampler 2 Range</a:t>
            </a:r>
          </a:p>
          <a:p>
            <a:pPr lvl="1"/>
            <a:r>
              <a:t>0.02143</a:t>
            </a:r>
          </a:p>
          <a:p>
            <a:r>
              <a:t>DUT output dBm Mean</a:t>
            </a:r>
          </a:p>
          <a:p>
            <a:pPr lvl="1"/>
            <a:r>
              <a:t>15.94221</a:t>
            </a:r>
          </a:p>
          <a:p>
            <a:r>
              <a:t>DUT input dBm Mean</a:t>
            </a:r>
          </a:p>
          <a:p>
            <a:pPr lvl="1"/>
            <a:r>
              <a:t>16.42825</a:t>
            </a:r>
          </a:p>
          <a:p>
            <a:r>
              <a:t>RMS Error </a:t>
            </a:r>
          </a:p>
          <a:p>
            <a:r>
              <a:t>0.15812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16.000000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46.630</a:t>
            </a:r>
          </a:p>
          <a:p>
            <a:pPr lvl="1"/>
            <a:r>
              <a:t>Sampler 2: 60.057</a:t>
            </a:r>
          </a:p>
          <a:p>
            <a:r>
              <a:t>Sampler Offset (rather than -1)</a:t>
            </a:r>
          </a:p>
          <a:p>
            <a:pPr lvl="1"/>
            <a:r>
              <a:t>-4.5202169113830299</a:t>
            </a:r>
          </a:p>
          <a:p>
            <a:r>
              <a:t>Sampler 1 Range</a:t>
            </a:r>
          </a:p>
          <a:p>
            <a:pPr lvl="1"/>
            <a:r>
              <a:t>0.02448</a:t>
            </a:r>
          </a:p>
          <a:p>
            <a:r>
              <a:t>Sampler 2 Range</a:t>
            </a:r>
          </a:p>
          <a:p>
            <a:pPr lvl="1"/>
            <a:r>
              <a:t>0.01989</a:t>
            </a:r>
          </a:p>
          <a:p>
            <a:r>
              <a:t>DUT output dBm Mean</a:t>
            </a:r>
          </a:p>
          <a:p>
            <a:pPr lvl="1"/>
            <a:r>
              <a:t>15.90423</a:t>
            </a:r>
          </a:p>
          <a:p>
            <a:r>
              <a:t>DUT input dBm Mean</a:t>
            </a:r>
          </a:p>
          <a:p>
            <a:pPr lvl="1"/>
            <a:r>
              <a:t>16.41613</a:t>
            </a:r>
          </a:p>
          <a:p>
            <a:r>
              <a:t>RMS Error </a:t>
            </a:r>
          </a:p>
          <a:p>
            <a:r>
              <a:t>0.16028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16.000000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46.630</a:t>
            </a:r>
          </a:p>
          <a:p>
            <a:pPr lvl="1"/>
            <a:r>
              <a:t>Sampler 2: 60.057</a:t>
            </a:r>
          </a:p>
          <a:p>
            <a:r>
              <a:t>Sampler Offset (rather than -1)</a:t>
            </a:r>
          </a:p>
          <a:p>
            <a:pPr lvl="1"/>
            <a:r>
              <a:t>-4.5202169113830299</a:t>
            </a:r>
          </a:p>
          <a:p>
            <a:r>
              <a:t>Sampler 1 Range</a:t>
            </a:r>
          </a:p>
          <a:p>
            <a:pPr lvl="1"/>
            <a:r>
              <a:t>0.02582</a:t>
            </a:r>
          </a:p>
          <a:p>
            <a:r>
              <a:t>Sampler 2 Range</a:t>
            </a:r>
          </a:p>
          <a:p>
            <a:pPr lvl="1"/>
            <a:r>
              <a:t>0.01947</a:t>
            </a:r>
          </a:p>
          <a:p>
            <a:r>
              <a:t>DUT output dBm Mean</a:t>
            </a:r>
          </a:p>
          <a:p>
            <a:pPr lvl="1"/>
            <a:r>
              <a:t>15.93590</a:t>
            </a:r>
          </a:p>
          <a:p>
            <a:r>
              <a:t>DUT input dBm Mean</a:t>
            </a:r>
          </a:p>
          <a:p>
            <a:pPr lvl="1"/>
            <a:r>
              <a:t>16.43511</a:t>
            </a:r>
          </a:p>
          <a:p>
            <a:r>
              <a:t>RMS Error </a:t>
            </a:r>
          </a:p>
          <a:p>
            <a:r>
              <a:t>0.26327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16.000000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46.630</a:t>
            </a:r>
          </a:p>
          <a:p>
            <a:pPr lvl="1"/>
            <a:r>
              <a:t>Sampler 2: 60.057</a:t>
            </a:r>
          </a:p>
          <a:p>
            <a:r>
              <a:t>Sampler Offset (rather than -1)</a:t>
            </a:r>
          </a:p>
          <a:p>
            <a:pPr lvl="1"/>
            <a:r>
              <a:t>-4.5202169113830299</a:t>
            </a:r>
          </a:p>
          <a:p>
            <a:r>
              <a:t>Sampler 1 Range</a:t>
            </a:r>
          </a:p>
          <a:p>
            <a:pPr lvl="1"/>
            <a:r>
              <a:t>0.02300</a:t>
            </a:r>
          </a:p>
          <a:p>
            <a:r>
              <a:t>Sampler 2 Range</a:t>
            </a:r>
          </a:p>
          <a:p>
            <a:pPr lvl="1"/>
            <a:r>
              <a:t>0.02260</a:t>
            </a:r>
          </a:p>
          <a:p>
            <a:r>
              <a:t>DUT output dBm Mean</a:t>
            </a:r>
          </a:p>
          <a:p>
            <a:pPr lvl="1"/>
            <a:r>
              <a:t>15.90804</a:t>
            </a:r>
          </a:p>
          <a:p>
            <a:r>
              <a:t>DUT input dBm Mean</a:t>
            </a:r>
          </a:p>
          <a:p>
            <a:pPr lvl="1"/>
            <a:r>
              <a:t>16.40901</a:t>
            </a:r>
          </a:p>
          <a:p>
            <a:r>
              <a:t>RMS Error </a:t>
            </a:r>
          </a:p>
          <a:p>
            <a:r>
              <a:t>0.29391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8.000000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122.714</a:t>
            </a:r>
          </a:p>
          <a:p>
            <a:pPr lvl="1"/>
            <a:r>
              <a:t>Sampler 2: 147.987</a:t>
            </a:r>
          </a:p>
          <a:p>
            <a:r>
              <a:t>Sampler Offset (rather than -1)</a:t>
            </a:r>
          </a:p>
          <a:p>
            <a:pPr lvl="1"/>
            <a:r>
              <a:t>-35.812914468322518</a:t>
            </a:r>
          </a:p>
          <a:p>
            <a:r>
              <a:t>Sampler 1 Range</a:t>
            </a:r>
          </a:p>
          <a:p>
            <a:pPr lvl="1"/>
            <a:r>
              <a:t>0.00740</a:t>
            </a:r>
          </a:p>
          <a:p>
            <a:r>
              <a:t>Sampler 2 Range</a:t>
            </a:r>
          </a:p>
          <a:p>
            <a:pPr lvl="1"/>
            <a:r>
              <a:t>0.00726</a:t>
            </a:r>
          </a:p>
          <a:p>
            <a:r>
              <a:t>DUT output dBm Mean</a:t>
            </a:r>
          </a:p>
          <a:p>
            <a:pPr lvl="1"/>
            <a:r>
              <a:t>7.98123</a:t>
            </a:r>
          </a:p>
          <a:p>
            <a:r>
              <a:t>DUT input dBm Mean</a:t>
            </a:r>
          </a:p>
          <a:p>
            <a:pPr lvl="1"/>
            <a:r>
              <a:t>8.35573</a:t>
            </a:r>
          </a:p>
          <a:p>
            <a:r>
              <a:t>RMS Error </a:t>
            </a:r>
          </a:p>
          <a:p>
            <a:r>
              <a:t>0.46042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16.000000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237.336</a:t>
            </a:r>
          </a:p>
          <a:p>
            <a:pPr lvl="1"/>
            <a:r>
              <a:t>Sampler 2: 300.000</a:t>
            </a:r>
          </a:p>
          <a:p>
            <a:r>
              <a:t>Sampler Offset (rather than -1)</a:t>
            </a:r>
          </a:p>
          <a:p>
            <a:pPr lvl="1"/>
            <a:r>
              <a:t>-5.0668952047004909</a:t>
            </a:r>
          </a:p>
          <a:p>
            <a:r>
              <a:t>Sampler 1 Range</a:t>
            </a:r>
          </a:p>
          <a:p>
            <a:pPr lvl="1"/>
            <a:r>
              <a:t>0.00160</a:t>
            </a:r>
          </a:p>
          <a:p>
            <a:r>
              <a:t>Sampler 2 Range</a:t>
            </a:r>
          </a:p>
          <a:p>
            <a:pPr lvl="1"/>
            <a:r>
              <a:t>0.00106</a:t>
            </a:r>
          </a:p>
          <a:p>
            <a:r>
              <a:t>DUT output dBm Mean</a:t>
            </a:r>
          </a:p>
          <a:p>
            <a:pPr lvl="1"/>
            <a:r>
              <a:t>16.01625</a:t>
            </a:r>
          </a:p>
          <a:p>
            <a:r>
              <a:t>DUT input dBm Mean</a:t>
            </a:r>
          </a:p>
          <a:p>
            <a:pPr lvl="1"/>
            <a:r>
              <a:t>16.45544</a:t>
            </a:r>
          </a:p>
          <a:p>
            <a:r>
              <a:t>RMS Error </a:t>
            </a:r>
          </a:p>
          <a:p>
            <a:r>
              <a:t>0.10711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8.000000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122.714</a:t>
            </a:r>
          </a:p>
          <a:p>
            <a:pPr lvl="1"/>
            <a:r>
              <a:t>Sampler 2: 147.987</a:t>
            </a:r>
          </a:p>
          <a:p>
            <a:r>
              <a:t>Sampler Offset (rather than -1)</a:t>
            </a:r>
          </a:p>
          <a:p>
            <a:pPr lvl="1"/>
            <a:r>
              <a:t>-35.812914468322518</a:t>
            </a:r>
          </a:p>
          <a:p>
            <a:r>
              <a:t>Sampler 1 Range</a:t>
            </a:r>
          </a:p>
          <a:p>
            <a:pPr lvl="1"/>
            <a:r>
              <a:t>0.00946</a:t>
            </a:r>
          </a:p>
          <a:p>
            <a:r>
              <a:t>Sampler 2 Range</a:t>
            </a:r>
          </a:p>
          <a:p>
            <a:pPr lvl="1"/>
            <a:r>
              <a:t>0.00749</a:t>
            </a:r>
          </a:p>
          <a:p>
            <a:r>
              <a:t>DUT output dBm Mean</a:t>
            </a:r>
          </a:p>
          <a:p>
            <a:pPr lvl="1"/>
            <a:r>
              <a:t>7.96929</a:t>
            </a:r>
          </a:p>
          <a:p>
            <a:r>
              <a:t>DUT input dBm Mean</a:t>
            </a:r>
          </a:p>
          <a:p>
            <a:pPr lvl="1"/>
            <a:r>
              <a:t>8.52157</a:t>
            </a:r>
          </a:p>
          <a:p>
            <a:r>
              <a:t>RMS Error </a:t>
            </a:r>
          </a:p>
          <a:p>
            <a:r>
              <a:t>0.44176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8.000000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122.714</a:t>
            </a:r>
          </a:p>
          <a:p>
            <a:pPr lvl="1"/>
            <a:r>
              <a:t>Sampler 2: 147.987</a:t>
            </a:r>
          </a:p>
          <a:p>
            <a:r>
              <a:t>Sampler Offset (rather than -1)</a:t>
            </a:r>
          </a:p>
          <a:p>
            <a:pPr lvl="1"/>
            <a:r>
              <a:t>-35.812914468322518</a:t>
            </a:r>
          </a:p>
          <a:p>
            <a:r>
              <a:t>Sampler 1 Range</a:t>
            </a:r>
          </a:p>
          <a:p>
            <a:pPr lvl="1"/>
            <a:r>
              <a:t>0.00821</a:t>
            </a:r>
          </a:p>
          <a:p>
            <a:r>
              <a:t>Sampler 2 Range</a:t>
            </a:r>
          </a:p>
          <a:p>
            <a:pPr lvl="1"/>
            <a:r>
              <a:t>0.00731</a:t>
            </a:r>
          </a:p>
          <a:p>
            <a:r>
              <a:t>DUT output dBm Mean</a:t>
            </a:r>
          </a:p>
          <a:p>
            <a:pPr lvl="1"/>
            <a:r>
              <a:t>8.00383</a:t>
            </a:r>
          </a:p>
          <a:p>
            <a:r>
              <a:t>DUT input dBm Mean</a:t>
            </a:r>
          </a:p>
          <a:p>
            <a:pPr lvl="1"/>
            <a:r>
              <a:t>8.42507</a:t>
            </a:r>
          </a:p>
          <a:p>
            <a:r>
              <a:t>RMS Error </a:t>
            </a:r>
          </a:p>
          <a:p>
            <a:r>
              <a:t>0.33771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8.000000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122.714</a:t>
            </a:r>
          </a:p>
          <a:p>
            <a:pPr lvl="1"/>
            <a:r>
              <a:t>Sampler 2: 147.987</a:t>
            </a:r>
          </a:p>
          <a:p>
            <a:r>
              <a:t>Sampler Offset (rather than -1)</a:t>
            </a:r>
          </a:p>
          <a:p>
            <a:pPr lvl="1"/>
            <a:r>
              <a:t>-35.812914468322518</a:t>
            </a:r>
          </a:p>
          <a:p>
            <a:r>
              <a:t>Sampler 1 Range</a:t>
            </a:r>
          </a:p>
          <a:p>
            <a:pPr lvl="1"/>
            <a:r>
              <a:t>0.00734</a:t>
            </a:r>
          </a:p>
          <a:p>
            <a:r>
              <a:t>Sampler 2 Range</a:t>
            </a:r>
          </a:p>
          <a:p>
            <a:pPr lvl="1"/>
            <a:r>
              <a:t>0.00718</a:t>
            </a:r>
          </a:p>
          <a:p>
            <a:r>
              <a:t>DUT output dBm Mean</a:t>
            </a:r>
          </a:p>
          <a:p>
            <a:pPr lvl="1"/>
            <a:r>
              <a:t>7.98583</a:t>
            </a:r>
          </a:p>
          <a:p>
            <a:r>
              <a:t>DUT input dBm Mean</a:t>
            </a:r>
          </a:p>
          <a:p>
            <a:pPr lvl="1"/>
            <a:r>
              <a:t>8.42928</a:t>
            </a:r>
          </a:p>
          <a:p>
            <a:r>
              <a:t>RMS Error </a:t>
            </a:r>
          </a:p>
          <a:p>
            <a:r>
              <a:t>0.22711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8.000000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122.714</a:t>
            </a:r>
          </a:p>
          <a:p>
            <a:pPr lvl="1"/>
            <a:r>
              <a:t>Sampler 2: 147.987</a:t>
            </a:r>
          </a:p>
          <a:p>
            <a:r>
              <a:t>Sampler Offset (rather than -1)</a:t>
            </a:r>
          </a:p>
          <a:p>
            <a:pPr lvl="1"/>
            <a:r>
              <a:t>-35.812914468322518</a:t>
            </a:r>
          </a:p>
          <a:p>
            <a:r>
              <a:t>Sampler 1 Range</a:t>
            </a:r>
          </a:p>
          <a:p>
            <a:pPr lvl="1"/>
            <a:r>
              <a:t>0.00781</a:t>
            </a:r>
          </a:p>
          <a:p>
            <a:r>
              <a:t>Sampler 2 Range</a:t>
            </a:r>
          </a:p>
          <a:p>
            <a:pPr lvl="1"/>
            <a:r>
              <a:t>0.00729</a:t>
            </a:r>
          </a:p>
          <a:p>
            <a:r>
              <a:t>DUT output dBm Mean</a:t>
            </a:r>
          </a:p>
          <a:p>
            <a:pPr lvl="1"/>
            <a:r>
              <a:t>7.98851</a:t>
            </a:r>
          </a:p>
          <a:p>
            <a:r>
              <a:t>DUT input dBm Mean</a:t>
            </a:r>
          </a:p>
          <a:p>
            <a:pPr lvl="1"/>
            <a:r>
              <a:t>8.50248</a:t>
            </a:r>
          </a:p>
          <a:p>
            <a:r>
              <a:t>RMS Error </a:t>
            </a:r>
          </a:p>
          <a:p>
            <a:r>
              <a:t>0.08831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8.000000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122.714</a:t>
            </a:r>
          </a:p>
          <a:p>
            <a:pPr lvl="1"/>
            <a:r>
              <a:t>Sampler 2: 147.987</a:t>
            </a:r>
          </a:p>
          <a:p>
            <a:r>
              <a:t>Sampler Offset (rather than -1)</a:t>
            </a:r>
          </a:p>
          <a:p>
            <a:pPr lvl="1"/>
            <a:r>
              <a:t>-35.812914468322518</a:t>
            </a:r>
          </a:p>
          <a:p>
            <a:r>
              <a:t>Sampler 1 Range</a:t>
            </a:r>
          </a:p>
          <a:p>
            <a:pPr lvl="1"/>
            <a:r>
              <a:t>0.00851</a:t>
            </a:r>
          </a:p>
          <a:p>
            <a:r>
              <a:t>Sampler 2 Range</a:t>
            </a:r>
          </a:p>
          <a:p>
            <a:pPr lvl="1"/>
            <a:r>
              <a:t>0.00666</a:t>
            </a:r>
          </a:p>
          <a:p>
            <a:r>
              <a:t>DUT output dBm Mean</a:t>
            </a:r>
          </a:p>
          <a:p>
            <a:pPr lvl="1"/>
            <a:r>
              <a:t>8.00101</a:t>
            </a:r>
          </a:p>
          <a:p>
            <a:r>
              <a:t>DUT input dBm Mean</a:t>
            </a:r>
          </a:p>
          <a:p>
            <a:pPr lvl="1"/>
            <a:r>
              <a:t>8.43453</a:t>
            </a:r>
          </a:p>
          <a:p>
            <a:r>
              <a:t>RMS Error </a:t>
            </a:r>
          </a:p>
          <a:p>
            <a:r>
              <a:t>0.15872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8.000000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122.714</a:t>
            </a:r>
          </a:p>
          <a:p>
            <a:pPr lvl="1"/>
            <a:r>
              <a:t>Sampler 2: 147.987</a:t>
            </a:r>
          </a:p>
          <a:p>
            <a:r>
              <a:t>Sampler Offset (rather than -1)</a:t>
            </a:r>
          </a:p>
          <a:p>
            <a:pPr lvl="1"/>
            <a:r>
              <a:t>-35.812914468322518</a:t>
            </a:r>
          </a:p>
          <a:p>
            <a:r>
              <a:t>Sampler 1 Range</a:t>
            </a:r>
          </a:p>
          <a:p>
            <a:pPr lvl="1"/>
            <a:r>
              <a:t>0.00819</a:t>
            </a:r>
          </a:p>
          <a:p>
            <a:r>
              <a:t>Sampler 2 Range</a:t>
            </a:r>
          </a:p>
          <a:p>
            <a:pPr lvl="1"/>
            <a:r>
              <a:t>0.00761</a:t>
            </a:r>
          </a:p>
          <a:p>
            <a:r>
              <a:t>DUT output dBm Mean</a:t>
            </a:r>
          </a:p>
          <a:p>
            <a:pPr lvl="1"/>
            <a:r>
              <a:t>8.02406</a:t>
            </a:r>
          </a:p>
          <a:p>
            <a:r>
              <a:t>DUT input dBm Mean</a:t>
            </a:r>
          </a:p>
          <a:p>
            <a:pPr lvl="1"/>
            <a:r>
              <a:t>8.50690</a:t>
            </a:r>
          </a:p>
          <a:p>
            <a:r>
              <a:t>RMS Error </a:t>
            </a:r>
          </a:p>
          <a:p>
            <a:r>
              <a:t>0.28422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8.000000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122.714</a:t>
            </a:r>
          </a:p>
          <a:p>
            <a:pPr lvl="1"/>
            <a:r>
              <a:t>Sampler 2: 147.987</a:t>
            </a:r>
          </a:p>
          <a:p>
            <a:r>
              <a:t>Sampler Offset (rather than -1)</a:t>
            </a:r>
          </a:p>
          <a:p>
            <a:pPr lvl="1"/>
            <a:r>
              <a:t>-35.812914468322518</a:t>
            </a:r>
          </a:p>
          <a:p>
            <a:r>
              <a:t>Sampler 1 Range</a:t>
            </a:r>
          </a:p>
          <a:p>
            <a:pPr lvl="1"/>
            <a:r>
              <a:t>0.00828</a:t>
            </a:r>
          </a:p>
          <a:p>
            <a:r>
              <a:t>Sampler 2 Range</a:t>
            </a:r>
          </a:p>
          <a:p>
            <a:pPr lvl="1"/>
            <a:r>
              <a:t>0.00718</a:t>
            </a:r>
          </a:p>
          <a:p>
            <a:r>
              <a:t>DUT output dBm Mean</a:t>
            </a:r>
          </a:p>
          <a:p>
            <a:pPr lvl="1"/>
            <a:r>
              <a:t>8.00285</a:t>
            </a:r>
          </a:p>
          <a:p>
            <a:r>
              <a:t>DUT input dBm Mean</a:t>
            </a:r>
          </a:p>
          <a:p>
            <a:pPr lvl="1"/>
            <a:r>
              <a:t>8.51427</a:t>
            </a:r>
          </a:p>
          <a:p>
            <a:r>
              <a:t>RMS Error </a:t>
            </a:r>
          </a:p>
          <a:p>
            <a:r>
              <a:t>0.35850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8.000000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122.714</a:t>
            </a:r>
          </a:p>
          <a:p>
            <a:pPr lvl="1"/>
            <a:r>
              <a:t>Sampler 2: 147.987</a:t>
            </a:r>
          </a:p>
          <a:p>
            <a:r>
              <a:t>Sampler Offset (rather than -1)</a:t>
            </a:r>
          </a:p>
          <a:p>
            <a:pPr lvl="1"/>
            <a:r>
              <a:t>-35.812914468322518</a:t>
            </a:r>
          </a:p>
          <a:p>
            <a:r>
              <a:t>Sampler 1 Range</a:t>
            </a:r>
          </a:p>
          <a:p>
            <a:pPr lvl="1"/>
            <a:r>
              <a:t>0.00843</a:t>
            </a:r>
          </a:p>
          <a:p>
            <a:r>
              <a:t>Sampler 2 Range</a:t>
            </a:r>
          </a:p>
          <a:p>
            <a:pPr lvl="1"/>
            <a:r>
              <a:t>0.00716</a:t>
            </a:r>
          </a:p>
          <a:p>
            <a:r>
              <a:t>DUT output dBm Mean</a:t>
            </a:r>
          </a:p>
          <a:p>
            <a:pPr lvl="1"/>
            <a:r>
              <a:t>8.02025</a:t>
            </a:r>
          </a:p>
          <a:p>
            <a:r>
              <a:t>DUT input dBm Mean</a:t>
            </a:r>
          </a:p>
          <a:p>
            <a:pPr lvl="1"/>
            <a:r>
              <a:t>8.51770</a:t>
            </a:r>
          </a:p>
          <a:p>
            <a:r>
              <a:t>RMS Error </a:t>
            </a:r>
          </a:p>
          <a:p>
            <a:r>
              <a:t>0.47290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8.000000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122.714</a:t>
            </a:r>
          </a:p>
          <a:p>
            <a:pPr lvl="1"/>
            <a:r>
              <a:t>Sampler 2: 147.987</a:t>
            </a:r>
          </a:p>
          <a:p>
            <a:r>
              <a:t>Sampler Offset (rather than -1)</a:t>
            </a:r>
          </a:p>
          <a:p>
            <a:pPr lvl="1"/>
            <a:r>
              <a:t>-35.812914468322518</a:t>
            </a:r>
          </a:p>
          <a:p>
            <a:r>
              <a:t>Sampler 1 Range</a:t>
            </a:r>
          </a:p>
          <a:p>
            <a:pPr lvl="1"/>
            <a:r>
              <a:t>0.00783</a:t>
            </a:r>
          </a:p>
          <a:p>
            <a:r>
              <a:t>Sampler 2 Range</a:t>
            </a:r>
          </a:p>
          <a:p>
            <a:pPr lvl="1"/>
            <a:r>
              <a:t>0.00797</a:t>
            </a:r>
          </a:p>
          <a:p>
            <a:r>
              <a:t>DUT output dBm Mean</a:t>
            </a:r>
          </a:p>
          <a:p>
            <a:pPr lvl="1"/>
            <a:r>
              <a:t>7.99605</a:t>
            </a:r>
          </a:p>
          <a:p>
            <a:r>
              <a:t>DUT input dBm Mean</a:t>
            </a:r>
          </a:p>
          <a:p>
            <a:pPr lvl="1"/>
            <a:r>
              <a:t>8.49604</a:t>
            </a:r>
          </a:p>
          <a:p>
            <a:r>
              <a:t>RMS Error </a:t>
            </a:r>
          </a:p>
          <a:p>
            <a:r>
              <a:t>0.76006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10.000000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95.816</a:t>
            </a:r>
          </a:p>
          <a:p>
            <a:pPr lvl="1"/>
            <a:r>
              <a:t>Sampler 2: 115.848</a:t>
            </a:r>
          </a:p>
          <a:p>
            <a:r>
              <a:t>Sampler Offset (rather than -1)</a:t>
            </a:r>
          </a:p>
          <a:p>
            <a:pPr lvl="1"/>
            <a:r>
              <a:t>-28.508052772407815</a:t>
            </a:r>
          </a:p>
          <a:p>
            <a:r>
              <a:t>Sampler 1 Range</a:t>
            </a:r>
          </a:p>
          <a:p>
            <a:pPr lvl="1"/>
            <a:r>
              <a:t>0.01116</a:t>
            </a:r>
          </a:p>
          <a:p>
            <a:r>
              <a:t>Sampler 2 Range</a:t>
            </a:r>
          </a:p>
          <a:p>
            <a:pPr lvl="1"/>
            <a:r>
              <a:t>0.01093</a:t>
            </a:r>
          </a:p>
          <a:p>
            <a:r>
              <a:t>DUT output dBm Mean</a:t>
            </a:r>
          </a:p>
          <a:p>
            <a:pPr lvl="1"/>
            <a:r>
              <a:t>9.97418</a:t>
            </a:r>
          </a:p>
          <a:p>
            <a:r>
              <a:t>DUT input dBm Mean</a:t>
            </a:r>
          </a:p>
          <a:p>
            <a:pPr lvl="1"/>
            <a:r>
              <a:t>10.35095</a:t>
            </a:r>
          </a:p>
          <a:p>
            <a:r>
              <a:t>RMS Error </a:t>
            </a:r>
          </a:p>
          <a:p>
            <a:r>
              <a:t>0.37087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16.000000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237.336</a:t>
            </a:r>
          </a:p>
          <a:p>
            <a:pPr lvl="1"/>
            <a:r>
              <a:t>Sampler 2: 300.000</a:t>
            </a:r>
          </a:p>
          <a:p>
            <a:r>
              <a:t>Sampler Offset (rather than -1)</a:t>
            </a:r>
          </a:p>
          <a:p>
            <a:pPr lvl="1"/>
            <a:r>
              <a:t>-5.0668952047004909</a:t>
            </a:r>
          </a:p>
          <a:p>
            <a:r>
              <a:t>Sampler 1 Range</a:t>
            </a:r>
          </a:p>
          <a:p>
            <a:pPr lvl="1"/>
            <a:r>
              <a:t>0.00169</a:t>
            </a:r>
          </a:p>
          <a:p>
            <a:r>
              <a:t>Sampler 2 Range</a:t>
            </a:r>
          </a:p>
          <a:p>
            <a:pPr lvl="1"/>
            <a:r>
              <a:t>0.00124</a:t>
            </a:r>
          </a:p>
          <a:p>
            <a:r>
              <a:t>DUT output dBm Mean</a:t>
            </a:r>
          </a:p>
          <a:p>
            <a:pPr lvl="1"/>
            <a:r>
              <a:t>16.03071</a:t>
            </a:r>
          </a:p>
          <a:p>
            <a:r>
              <a:t>DUT input dBm Mean</a:t>
            </a:r>
          </a:p>
          <a:p>
            <a:pPr lvl="1"/>
            <a:r>
              <a:t>16.51571</a:t>
            </a:r>
          </a:p>
          <a:p>
            <a:r>
              <a:t>RMS Error </a:t>
            </a:r>
          </a:p>
          <a:p>
            <a:r>
              <a:t>0.14368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10.000000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95.816</a:t>
            </a:r>
          </a:p>
          <a:p>
            <a:pPr lvl="1"/>
            <a:r>
              <a:t>Sampler 2: 115.848</a:t>
            </a:r>
          </a:p>
          <a:p>
            <a:r>
              <a:t>Sampler Offset (rather than -1)</a:t>
            </a:r>
          </a:p>
          <a:p>
            <a:pPr lvl="1"/>
            <a:r>
              <a:t>-28.508052772407815</a:t>
            </a:r>
          </a:p>
          <a:p>
            <a:r>
              <a:t>Sampler 1 Range</a:t>
            </a:r>
          </a:p>
          <a:p>
            <a:pPr lvl="1"/>
            <a:r>
              <a:t>0.01410</a:t>
            </a:r>
          </a:p>
          <a:p>
            <a:r>
              <a:t>Sampler 2 Range</a:t>
            </a:r>
          </a:p>
          <a:p>
            <a:pPr lvl="1"/>
            <a:r>
              <a:t>0.01141</a:t>
            </a:r>
          </a:p>
          <a:p>
            <a:r>
              <a:t>DUT output dBm Mean</a:t>
            </a:r>
          </a:p>
          <a:p>
            <a:pPr lvl="1"/>
            <a:r>
              <a:t>9.96974</a:t>
            </a:r>
          </a:p>
          <a:p>
            <a:r>
              <a:t>DUT input dBm Mean</a:t>
            </a:r>
          </a:p>
          <a:p>
            <a:pPr lvl="1"/>
            <a:r>
              <a:t>10.52382</a:t>
            </a:r>
          </a:p>
          <a:p>
            <a:r>
              <a:t>RMS Error </a:t>
            </a:r>
          </a:p>
          <a:p>
            <a:r>
              <a:t>0.37949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10.000000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95.816</a:t>
            </a:r>
          </a:p>
          <a:p>
            <a:pPr lvl="1"/>
            <a:r>
              <a:t>Sampler 2: 115.848</a:t>
            </a:r>
          </a:p>
          <a:p>
            <a:r>
              <a:t>Sampler Offset (rather than -1)</a:t>
            </a:r>
          </a:p>
          <a:p>
            <a:pPr lvl="1"/>
            <a:r>
              <a:t>-28.508052772407815</a:t>
            </a:r>
          </a:p>
          <a:p>
            <a:r>
              <a:t>Sampler 1 Range</a:t>
            </a:r>
          </a:p>
          <a:p>
            <a:pPr lvl="1"/>
            <a:r>
              <a:t>0.01243</a:t>
            </a:r>
          </a:p>
          <a:p>
            <a:r>
              <a:t>Sampler 2 Range</a:t>
            </a:r>
          </a:p>
          <a:p>
            <a:pPr lvl="1"/>
            <a:r>
              <a:t>0.01089</a:t>
            </a:r>
          </a:p>
          <a:p>
            <a:r>
              <a:t>DUT output dBm Mean</a:t>
            </a:r>
          </a:p>
          <a:p>
            <a:pPr lvl="1"/>
            <a:r>
              <a:t>10.00731</a:t>
            </a:r>
          </a:p>
          <a:p>
            <a:r>
              <a:t>DUT input dBm Mean</a:t>
            </a:r>
          </a:p>
          <a:p>
            <a:pPr lvl="1"/>
            <a:r>
              <a:t>10.42920</a:t>
            </a:r>
          </a:p>
          <a:p>
            <a:r>
              <a:t>RMS Error </a:t>
            </a:r>
          </a:p>
          <a:p>
            <a:r>
              <a:t>0.26654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10.000000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95.816</a:t>
            </a:r>
          </a:p>
          <a:p>
            <a:pPr lvl="1"/>
            <a:r>
              <a:t>Sampler 2: 115.848</a:t>
            </a:r>
          </a:p>
          <a:p>
            <a:r>
              <a:t>Sampler Offset (rather than -1)</a:t>
            </a:r>
          </a:p>
          <a:p>
            <a:pPr lvl="1"/>
            <a:r>
              <a:t>-28.508052772407815</a:t>
            </a:r>
          </a:p>
          <a:p>
            <a:r>
              <a:t>Sampler 1 Range</a:t>
            </a:r>
          </a:p>
          <a:p>
            <a:pPr lvl="1"/>
            <a:r>
              <a:t>0.01079</a:t>
            </a:r>
          </a:p>
          <a:p>
            <a:r>
              <a:t>Sampler 2 Range</a:t>
            </a:r>
          </a:p>
          <a:p>
            <a:pPr lvl="1"/>
            <a:r>
              <a:t>0.01080</a:t>
            </a:r>
          </a:p>
          <a:p>
            <a:r>
              <a:t>DUT output dBm Mean</a:t>
            </a:r>
          </a:p>
          <a:p>
            <a:pPr lvl="1"/>
            <a:r>
              <a:t>9.98344</a:t>
            </a:r>
          </a:p>
          <a:p>
            <a:r>
              <a:t>DUT input dBm Mean</a:t>
            </a:r>
          </a:p>
          <a:p>
            <a:pPr lvl="1"/>
            <a:r>
              <a:t>10.42717</a:t>
            </a:r>
          </a:p>
          <a:p>
            <a:r>
              <a:t>RMS Error </a:t>
            </a:r>
          </a:p>
          <a:p>
            <a:r>
              <a:t>0.23317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10.000000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95.816</a:t>
            </a:r>
          </a:p>
          <a:p>
            <a:pPr lvl="1"/>
            <a:r>
              <a:t>Sampler 2: 115.848</a:t>
            </a:r>
          </a:p>
          <a:p>
            <a:r>
              <a:t>Sampler Offset (rather than -1)</a:t>
            </a:r>
          </a:p>
          <a:p>
            <a:pPr lvl="1"/>
            <a:r>
              <a:t>-28.508052772407815</a:t>
            </a:r>
          </a:p>
          <a:p>
            <a:r>
              <a:t>Sampler 1 Range</a:t>
            </a:r>
          </a:p>
          <a:p>
            <a:pPr lvl="1"/>
            <a:r>
              <a:t>0.01193</a:t>
            </a:r>
          </a:p>
          <a:p>
            <a:r>
              <a:t>Sampler 2 Range</a:t>
            </a:r>
          </a:p>
          <a:p>
            <a:pPr lvl="1"/>
            <a:r>
              <a:t>0.01073</a:t>
            </a:r>
          </a:p>
          <a:p>
            <a:r>
              <a:t>DUT output dBm Mean</a:t>
            </a:r>
          </a:p>
          <a:p>
            <a:pPr lvl="1"/>
            <a:r>
              <a:t>9.98551</a:t>
            </a:r>
          </a:p>
          <a:p>
            <a:r>
              <a:t>DUT input dBm Mean</a:t>
            </a:r>
          </a:p>
          <a:p>
            <a:pPr lvl="1"/>
            <a:r>
              <a:t>10.50024</a:t>
            </a:r>
          </a:p>
          <a:p>
            <a:r>
              <a:t>RMS Error </a:t>
            </a:r>
          </a:p>
          <a:p>
            <a:r>
              <a:t>0.06392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10.000000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95.816</a:t>
            </a:r>
          </a:p>
          <a:p>
            <a:pPr lvl="1"/>
            <a:r>
              <a:t>Sampler 2: 115.848</a:t>
            </a:r>
          </a:p>
          <a:p>
            <a:r>
              <a:t>Sampler Offset (rather than -1)</a:t>
            </a:r>
          </a:p>
          <a:p>
            <a:pPr lvl="1"/>
            <a:r>
              <a:t>-28.508052772407815</a:t>
            </a:r>
          </a:p>
          <a:p>
            <a:r>
              <a:t>Sampler 1 Range</a:t>
            </a:r>
          </a:p>
          <a:p>
            <a:pPr lvl="1"/>
            <a:r>
              <a:t>0.01279</a:t>
            </a:r>
          </a:p>
          <a:p>
            <a:r>
              <a:t>Sampler 2 Range</a:t>
            </a:r>
          </a:p>
          <a:p>
            <a:pPr lvl="1"/>
            <a:r>
              <a:t>0.01051</a:t>
            </a:r>
          </a:p>
          <a:p>
            <a:r>
              <a:t>DUT output dBm Mean</a:t>
            </a:r>
          </a:p>
          <a:p>
            <a:pPr lvl="1"/>
            <a:r>
              <a:t>10.00471</a:t>
            </a:r>
          </a:p>
          <a:p>
            <a:r>
              <a:t>DUT input dBm Mean</a:t>
            </a:r>
          </a:p>
          <a:p>
            <a:pPr lvl="1"/>
            <a:r>
              <a:t>10.43817</a:t>
            </a:r>
          </a:p>
          <a:p>
            <a:r>
              <a:t>RMS Error </a:t>
            </a:r>
          </a:p>
          <a:p>
            <a:r>
              <a:t>0.13118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10.000000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95.816</a:t>
            </a:r>
          </a:p>
          <a:p>
            <a:pPr lvl="1"/>
            <a:r>
              <a:t>Sampler 2: 115.848</a:t>
            </a:r>
          </a:p>
          <a:p>
            <a:r>
              <a:t>Sampler Offset (rather than -1)</a:t>
            </a:r>
          </a:p>
          <a:p>
            <a:pPr lvl="1"/>
            <a:r>
              <a:t>-28.508052772407815</a:t>
            </a:r>
          </a:p>
          <a:p>
            <a:r>
              <a:t>Sampler 1 Range</a:t>
            </a:r>
          </a:p>
          <a:p>
            <a:pPr lvl="1"/>
            <a:r>
              <a:t>0.01214</a:t>
            </a:r>
          </a:p>
          <a:p>
            <a:r>
              <a:t>Sampler 2 Range</a:t>
            </a:r>
          </a:p>
          <a:p>
            <a:pPr lvl="1"/>
            <a:r>
              <a:t>0.01156</a:t>
            </a:r>
          </a:p>
          <a:p>
            <a:r>
              <a:t>DUT output dBm Mean</a:t>
            </a:r>
          </a:p>
          <a:p>
            <a:pPr lvl="1"/>
            <a:r>
              <a:t>10.02668</a:t>
            </a:r>
          </a:p>
          <a:p>
            <a:r>
              <a:t>DUT input dBm Mean</a:t>
            </a:r>
          </a:p>
          <a:p>
            <a:pPr lvl="1"/>
            <a:r>
              <a:t>10.51026</a:t>
            </a:r>
          </a:p>
          <a:p>
            <a:r>
              <a:t>RMS Error </a:t>
            </a:r>
          </a:p>
          <a:p>
            <a:r>
              <a:t>0.25596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10.000000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95.816</a:t>
            </a:r>
          </a:p>
          <a:p>
            <a:pPr lvl="1"/>
            <a:r>
              <a:t>Sampler 2: 115.848</a:t>
            </a:r>
          </a:p>
          <a:p>
            <a:r>
              <a:t>Sampler Offset (rather than -1)</a:t>
            </a:r>
          </a:p>
          <a:p>
            <a:pPr lvl="1"/>
            <a:r>
              <a:t>-28.508052772407815</a:t>
            </a:r>
          </a:p>
          <a:p>
            <a:r>
              <a:t>Sampler 1 Range</a:t>
            </a:r>
          </a:p>
          <a:p>
            <a:pPr lvl="1"/>
            <a:r>
              <a:t>0.01260</a:t>
            </a:r>
          </a:p>
          <a:p>
            <a:r>
              <a:t>Sampler 2 Range</a:t>
            </a:r>
          </a:p>
          <a:p>
            <a:pPr lvl="1"/>
            <a:r>
              <a:t>0.01051</a:t>
            </a:r>
          </a:p>
          <a:p>
            <a:r>
              <a:t>DUT output dBm Mean</a:t>
            </a:r>
          </a:p>
          <a:p>
            <a:pPr lvl="1"/>
            <a:r>
              <a:t>9.99443</a:t>
            </a:r>
          </a:p>
          <a:p>
            <a:r>
              <a:t>DUT input dBm Mean</a:t>
            </a:r>
          </a:p>
          <a:p>
            <a:pPr lvl="1"/>
            <a:r>
              <a:t>10.50443</a:t>
            </a:r>
          </a:p>
          <a:p>
            <a:r>
              <a:t>RMS Error </a:t>
            </a:r>
          </a:p>
          <a:p>
            <a:r>
              <a:t>0.30379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10.000000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95.816</a:t>
            </a:r>
          </a:p>
          <a:p>
            <a:pPr lvl="1"/>
            <a:r>
              <a:t>Sampler 2: 115.848</a:t>
            </a:r>
          </a:p>
          <a:p>
            <a:r>
              <a:t>Sampler Offset (rather than -1)</a:t>
            </a:r>
          </a:p>
          <a:p>
            <a:pPr lvl="1"/>
            <a:r>
              <a:t>-28.508052772407815</a:t>
            </a:r>
          </a:p>
          <a:p>
            <a:r>
              <a:t>Sampler 1 Range</a:t>
            </a:r>
          </a:p>
          <a:p>
            <a:pPr lvl="1"/>
            <a:r>
              <a:t>0.01297</a:t>
            </a:r>
          </a:p>
          <a:p>
            <a:r>
              <a:t>Sampler 2 Range</a:t>
            </a:r>
          </a:p>
          <a:p>
            <a:pPr lvl="1"/>
            <a:r>
              <a:t>0.01076</a:t>
            </a:r>
          </a:p>
          <a:p>
            <a:r>
              <a:t>DUT output dBm Mean</a:t>
            </a:r>
          </a:p>
          <a:p>
            <a:pPr lvl="1"/>
            <a:r>
              <a:t>10.01223</a:t>
            </a:r>
          </a:p>
          <a:p>
            <a:r>
              <a:t>DUT input dBm Mean</a:t>
            </a:r>
          </a:p>
          <a:p>
            <a:pPr lvl="1"/>
            <a:r>
              <a:t>10.50920</a:t>
            </a:r>
          </a:p>
          <a:p>
            <a:r>
              <a:t>RMS Error </a:t>
            </a:r>
          </a:p>
          <a:p>
            <a:r>
              <a:t>0.38404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10.000000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95.816</a:t>
            </a:r>
          </a:p>
          <a:p>
            <a:pPr lvl="1"/>
            <a:r>
              <a:t>Sampler 2: 115.848</a:t>
            </a:r>
          </a:p>
          <a:p>
            <a:r>
              <a:t>Sampler Offset (rather than -1)</a:t>
            </a:r>
          </a:p>
          <a:p>
            <a:pPr lvl="1"/>
            <a:r>
              <a:t>-28.508052772407815</a:t>
            </a:r>
          </a:p>
          <a:p>
            <a:r>
              <a:t>Sampler 1 Range</a:t>
            </a:r>
          </a:p>
          <a:p>
            <a:pPr lvl="1"/>
            <a:r>
              <a:t>0.01160</a:t>
            </a:r>
          </a:p>
          <a:p>
            <a:r>
              <a:t>Sampler 2 Range</a:t>
            </a:r>
          </a:p>
          <a:p>
            <a:pPr lvl="1"/>
            <a:r>
              <a:t>0.01249</a:t>
            </a:r>
          </a:p>
          <a:p>
            <a:r>
              <a:t>DUT output dBm Mean</a:t>
            </a:r>
          </a:p>
          <a:p>
            <a:pPr lvl="1"/>
            <a:r>
              <a:t>10.00137</a:t>
            </a:r>
          </a:p>
          <a:p>
            <a:r>
              <a:t>DUT input dBm Mean</a:t>
            </a:r>
          </a:p>
          <a:p>
            <a:pPr lvl="1"/>
            <a:r>
              <a:t>10.50063</a:t>
            </a:r>
          </a:p>
          <a:p>
            <a:r>
              <a:t>RMS Error </a:t>
            </a:r>
          </a:p>
          <a:p>
            <a:r>
              <a:t>0.54011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12.000000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68.733</a:t>
            </a:r>
          </a:p>
          <a:p>
            <a:pPr lvl="1"/>
            <a:r>
              <a:t>Sampler 2: 81.580</a:t>
            </a:r>
          </a:p>
          <a:p>
            <a:r>
              <a:t>Sampler Offset (rather than -1)</a:t>
            </a:r>
          </a:p>
          <a:p>
            <a:pPr lvl="1"/>
            <a:r>
              <a:t>-20.764033488139241</a:t>
            </a:r>
          </a:p>
          <a:p>
            <a:r>
              <a:t>Sampler 1 Range</a:t>
            </a:r>
          </a:p>
          <a:p>
            <a:pPr lvl="1"/>
            <a:r>
              <a:t>0.01689</a:t>
            </a:r>
          </a:p>
          <a:p>
            <a:r>
              <a:t>Sampler 2 Range</a:t>
            </a:r>
          </a:p>
          <a:p>
            <a:pPr lvl="1"/>
            <a:r>
              <a:t>0.01569</a:t>
            </a:r>
          </a:p>
          <a:p>
            <a:r>
              <a:t>DUT output dBm Mean</a:t>
            </a:r>
          </a:p>
          <a:p>
            <a:pPr lvl="1"/>
            <a:r>
              <a:t>11.96207</a:t>
            </a:r>
          </a:p>
          <a:p>
            <a:r>
              <a:t>DUT input dBm Mean</a:t>
            </a:r>
          </a:p>
          <a:p>
            <a:pPr lvl="1"/>
            <a:r>
              <a:t>12.34063</a:t>
            </a:r>
          </a:p>
          <a:p>
            <a:r>
              <a:t>RMS Error </a:t>
            </a:r>
          </a:p>
          <a:p>
            <a:r>
              <a:t>0.26172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16.000000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237.336</a:t>
            </a:r>
          </a:p>
          <a:p>
            <a:pPr lvl="1"/>
            <a:r>
              <a:t>Sampler 2: 300.000</a:t>
            </a:r>
          </a:p>
          <a:p>
            <a:r>
              <a:t>Sampler Offset (rather than -1)</a:t>
            </a:r>
          </a:p>
          <a:p>
            <a:pPr lvl="1"/>
            <a:r>
              <a:t>-5.0668952047004909</a:t>
            </a:r>
          </a:p>
          <a:p>
            <a:r>
              <a:t>Sampler 1 Range</a:t>
            </a:r>
          </a:p>
          <a:p>
            <a:pPr lvl="1"/>
            <a:r>
              <a:t>0.00145</a:t>
            </a:r>
          </a:p>
          <a:p>
            <a:r>
              <a:t>Sampler 2 Range</a:t>
            </a:r>
          </a:p>
          <a:p>
            <a:pPr lvl="1"/>
            <a:r>
              <a:t>0.00135</a:t>
            </a:r>
          </a:p>
          <a:p>
            <a:r>
              <a:t>DUT output dBm Mean</a:t>
            </a:r>
          </a:p>
          <a:p>
            <a:pPr lvl="1"/>
            <a:r>
              <a:t>16.01870</a:t>
            </a:r>
          </a:p>
          <a:p>
            <a:r>
              <a:t>DUT input dBm Mean</a:t>
            </a:r>
          </a:p>
          <a:p>
            <a:pPr lvl="1"/>
            <a:r>
              <a:t>16.53604</a:t>
            </a:r>
          </a:p>
          <a:p>
            <a:r>
              <a:t>RMS Error </a:t>
            </a:r>
          </a:p>
          <a:p>
            <a:r>
              <a:t>0.12520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12.000000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68.733</a:t>
            </a:r>
          </a:p>
          <a:p>
            <a:pPr lvl="1"/>
            <a:r>
              <a:t>Sampler 2: 81.580</a:t>
            </a:r>
          </a:p>
          <a:p>
            <a:r>
              <a:t>Sampler Offset (rather than -1)</a:t>
            </a:r>
          </a:p>
          <a:p>
            <a:pPr lvl="1"/>
            <a:r>
              <a:t>-20.764033488139241</a:t>
            </a:r>
          </a:p>
          <a:p>
            <a:r>
              <a:t>Sampler 1 Range</a:t>
            </a:r>
          </a:p>
          <a:p>
            <a:pPr lvl="1"/>
            <a:r>
              <a:t>0.02087</a:t>
            </a:r>
          </a:p>
          <a:p>
            <a:r>
              <a:t>Sampler 2 Range</a:t>
            </a:r>
          </a:p>
          <a:p>
            <a:pPr lvl="1"/>
            <a:r>
              <a:t>0.01652</a:t>
            </a:r>
          </a:p>
          <a:p>
            <a:r>
              <a:t>DUT output dBm Mean</a:t>
            </a:r>
          </a:p>
          <a:p>
            <a:pPr lvl="1"/>
            <a:r>
              <a:t>11.94602</a:t>
            </a:r>
          </a:p>
          <a:p>
            <a:r>
              <a:t>DUT input dBm Mean</a:t>
            </a:r>
          </a:p>
          <a:p>
            <a:pPr lvl="1"/>
            <a:r>
              <a:t>12.50079</a:t>
            </a:r>
          </a:p>
          <a:p>
            <a:r>
              <a:t>RMS Error </a:t>
            </a:r>
          </a:p>
          <a:p>
            <a:r>
              <a:t>0.31863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12.000000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68.733</a:t>
            </a:r>
          </a:p>
          <a:p>
            <a:pPr lvl="1"/>
            <a:r>
              <a:t>Sampler 2: 81.580</a:t>
            </a:r>
          </a:p>
          <a:p>
            <a:r>
              <a:t>Sampler Offset (rather than -1)</a:t>
            </a:r>
          </a:p>
          <a:p>
            <a:pPr lvl="1"/>
            <a:r>
              <a:t>-20.764033488139241</a:t>
            </a:r>
          </a:p>
          <a:p>
            <a:r>
              <a:t>Sampler 1 Range</a:t>
            </a:r>
          </a:p>
          <a:p>
            <a:pPr lvl="1"/>
            <a:r>
              <a:t>0.01845</a:t>
            </a:r>
          </a:p>
          <a:p>
            <a:r>
              <a:t>Sampler 2 Range</a:t>
            </a:r>
          </a:p>
          <a:p>
            <a:pPr lvl="1"/>
            <a:r>
              <a:t>0.01567</a:t>
            </a:r>
          </a:p>
          <a:p>
            <a:r>
              <a:t>DUT output dBm Mean</a:t>
            </a:r>
          </a:p>
          <a:p>
            <a:pPr lvl="1"/>
            <a:r>
              <a:t>11.98740</a:t>
            </a:r>
          </a:p>
          <a:p>
            <a:r>
              <a:t>DUT input dBm Mean</a:t>
            </a:r>
          </a:p>
          <a:p>
            <a:pPr lvl="1"/>
            <a:r>
              <a:t>12.41064</a:t>
            </a:r>
          </a:p>
          <a:p>
            <a:r>
              <a:t>RMS Error </a:t>
            </a:r>
          </a:p>
          <a:p>
            <a:r>
              <a:t>0.20931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12.000000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68.733</a:t>
            </a:r>
          </a:p>
          <a:p>
            <a:pPr lvl="1"/>
            <a:r>
              <a:t>Sampler 2: 81.580</a:t>
            </a:r>
          </a:p>
          <a:p>
            <a:r>
              <a:t>Sampler Offset (rather than -1)</a:t>
            </a:r>
          </a:p>
          <a:p>
            <a:pPr lvl="1"/>
            <a:r>
              <a:t>-20.764033488139241</a:t>
            </a:r>
          </a:p>
          <a:p>
            <a:r>
              <a:t>Sampler 1 Range</a:t>
            </a:r>
          </a:p>
          <a:p>
            <a:pPr lvl="1"/>
            <a:r>
              <a:t>0.01601</a:t>
            </a:r>
          </a:p>
          <a:p>
            <a:r>
              <a:t>Sampler 2 Range</a:t>
            </a:r>
          </a:p>
          <a:p>
            <a:pPr lvl="1"/>
            <a:r>
              <a:t>0.01565</a:t>
            </a:r>
          </a:p>
          <a:p>
            <a:r>
              <a:t>DUT output dBm Mean</a:t>
            </a:r>
          </a:p>
          <a:p>
            <a:pPr lvl="1"/>
            <a:r>
              <a:t>11.96507</a:t>
            </a:r>
          </a:p>
          <a:p>
            <a:r>
              <a:t>DUT input dBm Mean</a:t>
            </a:r>
          </a:p>
          <a:p>
            <a:pPr lvl="1"/>
            <a:r>
              <a:t>12.41015</a:t>
            </a:r>
          </a:p>
          <a:p>
            <a:r>
              <a:t>RMS Error </a:t>
            </a:r>
          </a:p>
          <a:p>
            <a:r>
              <a:t>0.19930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12.000000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68.733</a:t>
            </a:r>
          </a:p>
          <a:p>
            <a:pPr lvl="1"/>
            <a:r>
              <a:t>Sampler 2: 81.580</a:t>
            </a:r>
          </a:p>
          <a:p>
            <a:r>
              <a:t>Sampler Offset (rather than -1)</a:t>
            </a:r>
          </a:p>
          <a:p>
            <a:pPr lvl="1"/>
            <a:r>
              <a:t>-20.764033488139241</a:t>
            </a:r>
          </a:p>
          <a:p>
            <a:r>
              <a:t>Sampler 1 Range</a:t>
            </a:r>
          </a:p>
          <a:p>
            <a:pPr lvl="1"/>
            <a:r>
              <a:t>0.01751</a:t>
            </a:r>
          </a:p>
          <a:p>
            <a:r>
              <a:t>Sampler 2 Range</a:t>
            </a:r>
          </a:p>
          <a:p>
            <a:pPr lvl="1"/>
            <a:r>
              <a:t>0.01597</a:t>
            </a:r>
          </a:p>
          <a:p>
            <a:r>
              <a:t>DUT output dBm Mean</a:t>
            </a:r>
          </a:p>
          <a:p>
            <a:pPr lvl="1"/>
            <a:r>
              <a:t>11.95689</a:t>
            </a:r>
          </a:p>
          <a:p>
            <a:r>
              <a:t>DUT input dBm Mean</a:t>
            </a:r>
          </a:p>
          <a:p>
            <a:pPr lvl="1"/>
            <a:r>
              <a:t>12.47327</a:t>
            </a:r>
          </a:p>
          <a:p>
            <a:r>
              <a:t>RMS Error </a:t>
            </a:r>
          </a:p>
          <a:p>
            <a:r>
              <a:t>0.06212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12.000000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68.733</a:t>
            </a:r>
          </a:p>
          <a:p>
            <a:pPr lvl="1"/>
            <a:r>
              <a:t>Sampler 2: 81.580</a:t>
            </a:r>
          </a:p>
          <a:p>
            <a:r>
              <a:t>Sampler Offset (rather than -1)</a:t>
            </a:r>
          </a:p>
          <a:p>
            <a:pPr lvl="1"/>
            <a:r>
              <a:t>-20.764033488139241</a:t>
            </a:r>
          </a:p>
          <a:p>
            <a:r>
              <a:t>Sampler 1 Range</a:t>
            </a:r>
          </a:p>
          <a:p>
            <a:pPr lvl="1"/>
            <a:r>
              <a:t>0.01875</a:t>
            </a:r>
          </a:p>
          <a:p>
            <a:r>
              <a:t>Sampler 2 Range</a:t>
            </a:r>
          </a:p>
          <a:p>
            <a:pPr lvl="1"/>
            <a:r>
              <a:t>0.01523</a:t>
            </a:r>
          </a:p>
          <a:p>
            <a:r>
              <a:t>DUT output dBm Mean</a:t>
            </a:r>
          </a:p>
          <a:p>
            <a:pPr lvl="1"/>
            <a:r>
              <a:t>11.98064</a:t>
            </a:r>
          </a:p>
          <a:p>
            <a:r>
              <a:t>DUT input dBm Mean</a:t>
            </a:r>
          </a:p>
          <a:p>
            <a:pPr lvl="1"/>
            <a:r>
              <a:t>12.41605</a:t>
            </a:r>
          </a:p>
          <a:p>
            <a:r>
              <a:t>RMS Error </a:t>
            </a:r>
          </a:p>
          <a:p>
            <a:r>
              <a:t>0.11075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12.000000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68.733</a:t>
            </a:r>
          </a:p>
          <a:p>
            <a:pPr lvl="1"/>
            <a:r>
              <a:t>Sampler 2: 81.580</a:t>
            </a:r>
          </a:p>
          <a:p>
            <a:r>
              <a:t>Sampler Offset (rather than -1)</a:t>
            </a:r>
          </a:p>
          <a:p>
            <a:pPr lvl="1"/>
            <a:r>
              <a:t>-20.764033488139241</a:t>
            </a:r>
          </a:p>
          <a:p>
            <a:r>
              <a:t>Sampler 1 Range</a:t>
            </a:r>
          </a:p>
          <a:p>
            <a:pPr lvl="1"/>
            <a:r>
              <a:t>0.01790</a:t>
            </a:r>
          </a:p>
          <a:p>
            <a:r>
              <a:t>Sampler 2 Range</a:t>
            </a:r>
          </a:p>
          <a:p>
            <a:pPr lvl="1"/>
            <a:r>
              <a:t>0.01710</a:t>
            </a:r>
          </a:p>
          <a:p>
            <a:r>
              <a:t>DUT output dBm Mean</a:t>
            </a:r>
          </a:p>
          <a:p>
            <a:pPr lvl="1"/>
            <a:r>
              <a:t>12.00341</a:t>
            </a:r>
          </a:p>
          <a:p>
            <a:r>
              <a:t>DUT input dBm Mean</a:t>
            </a:r>
          </a:p>
          <a:p>
            <a:pPr lvl="1"/>
            <a:r>
              <a:t>12.48645</a:t>
            </a:r>
          </a:p>
          <a:p>
            <a:r>
              <a:t>RMS Error </a:t>
            </a:r>
          </a:p>
          <a:p>
            <a:r>
              <a:t>0.20395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12.000000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68.733</a:t>
            </a:r>
          </a:p>
          <a:p>
            <a:pPr lvl="1"/>
            <a:r>
              <a:t>Sampler 2: 81.580</a:t>
            </a:r>
          </a:p>
          <a:p>
            <a:r>
              <a:t>Sampler Offset (rather than -1)</a:t>
            </a:r>
          </a:p>
          <a:p>
            <a:pPr lvl="1"/>
            <a:r>
              <a:t>-20.764033488139241</a:t>
            </a:r>
          </a:p>
          <a:p>
            <a:r>
              <a:t>Sampler 1 Range</a:t>
            </a:r>
          </a:p>
          <a:p>
            <a:pPr lvl="1"/>
            <a:r>
              <a:t>0.01823</a:t>
            </a:r>
          </a:p>
          <a:p>
            <a:r>
              <a:t>Sampler 2 Range</a:t>
            </a:r>
          </a:p>
          <a:p>
            <a:pPr lvl="1"/>
            <a:r>
              <a:t>0.01580</a:t>
            </a:r>
          </a:p>
          <a:p>
            <a:r>
              <a:t>DUT output dBm Mean</a:t>
            </a:r>
          </a:p>
          <a:p>
            <a:pPr lvl="1"/>
            <a:r>
              <a:t>11.97671</a:t>
            </a:r>
          </a:p>
          <a:p>
            <a:r>
              <a:t>DUT input dBm Mean</a:t>
            </a:r>
          </a:p>
          <a:p>
            <a:pPr lvl="1"/>
            <a:r>
              <a:t>12.48814</a:t>
            </a:r>
          </a:p>
          <a:p>
            <a:r>
              <a:t>RMS Error </a:t>
            </a:r>
          </a:p>
          <a:p>
            <a:r>
              <a:t>0.23797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12.000000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68.733</a:t>
            </a:r>
          </a:p>
          <a:p>
            <a:pPr lvl="1"/>
            <a:r>
              <a:t>Sampler 2: 81.580</a:t>
            </a:r>
          </a:p>
          <a:p>
            <a:r>
              <a:t>Sampler Offset (rather than -1)</a:t>
            </a:r>
          </a:p>
          <a:p>
            <a:pPr lvl="1"/>
            <a:r>
              <a:t>-20.764033488139241</a:t>
            </a:r>
          </a:p>
          <a:p>
            <a:r>
              <a:t>Sampler 1 Range</a:t>
            </a:r>
          </a:p>
          <a:p>
            <a:pPr lvl="1"/>
            <a:r>
              <a:t>0.01914</a:t>
            </a:r>
          </a:p>
          <a:p>
            <a:r>
              <a:t>Sampler 2 Range</a:t>
            </a:r>
          </a:p>
          <a:p>
            <a:pPr lvl="1"/>
            <a:r>
              <a:t>0.01566</a:t>
            </a:r>
          </a:p>
          <a:p>
            <a:r>
              <a:t>DUT output dBm Mean</a:t>
            </a:r>
          </a:p>
          <a:p>
            <a:pPr lvl="1"/>
            <a:r>
              <a:t>11.99106</a:t>
            </a:r>
          </a:p>
          <a:p>
            <a:r>
              <a:t>DUT input dBm Mean</a:t>
            </a:r>
          </a:p>
          <a:p>
            <a:pPr lvl="1"/>
            <a:r>
              <a:t>12.48942</a:t>
            </a:r>
          </a:p>
          <a:p>
            <a:r>
              <a:t>RMS Error </a:t>
            </a:r>
          </a:p>
          <a:p>
            <a:r>
              <a:t>0.31738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12.000000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68.733</a:t>
            </a:r>
          </a:p>
          <a:p>
            <a:pPr lvl="1"/>
            <a:r>
              <a:t>Sampler 2: 81.580</a:t>
            </a:r>
          </a:p>
          <a:p>
            <a:r>
              <a:t>Sampler Offset (rather than -1)</a:t>
            </a:r>
          </a:p>
          <a:p>
            <a:pPr lvl="1"/>
            <a:r>
              <a:t>-20.764033488139241</a:t>
            </a:r>
          </a:p>
          <a:p>
            <a:r>
              <a:t>Sampler 1 Range</a:t>
            </a:r>
          </a:p>
          <a:p>
            <a:pPr lvl="1"/>
            <a:r>
              <a:t>0.01693</a:t>
            </a:r>
          </a:p>
          <a:p>
            <a:r>
              <a:t>Sampler 2 Range</a:t>
            </a:r>
          </a:p>
          <a:p>
            <a:pPr lvl="1"/>
            <a:r>
              <a:t>0.01789</a:t>
            </a:r>
          </a:p>
          <a:p>
            <a:r>
              <a:t>DUT output dBm Mean</a:t>
            </a:r>
          </a:p>
          <a:p>
            <a:pPr lvl="1"/>
            <a:r>
              <a:t>11.97512</a:t>
            </a:r>
          </a:p>
          <a:p>
            <a:r>
              <a:t>DUT input dBm Mean</a:t>
            </a:r>
          </a:p>
          <a:p>
            <a:pPr lvl="1"/>
            <a:r>
              <a:t>12.47580</a:t>
            </a:r>
          </a:p>
          <a:p>
            <a:r>
              <a:t>RMS Error </a:t>
            </a:r>
          </a:p>
          <a:p>
            <a:r>
              <a:t>0.40352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6.000000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215.612</a:t>
            </a:r>
          </a:p>
          <a:p>
            <a:pPr lvl="1"/>
            <a:r>
              <a:t>Sampler 2: 255.008</a:t>
            </a:r>
          </a:p>
          <a:p>
            <a:r>
              <a:t>Sampler Offset (rather than -1)</a:t>
            </a:r>
          </a:p>
          <a:p>
            <a:pPr lvl="1"/>
            <a:r>
              <a:t>-124.97885155502534</a:t>
            </a:r>
          </a:p>
          <a:p>
            <a:r>
              <a:t>Sampler 1 Range</a:t>
            </a:r>
          </a:p>
          <a:p>
            <a:pPr lvl="1"/>
            <a:r>
              <a:t>0.00457</a:t>
            </a:r>
          </a:p>
          <a:p>
            <a:r>
              <a:t>Sampler 2 Range</a:t>
            </a:r>
          </a:p>
          <a:p>
            <a:pPr lvl="1"/>
            <a:r>
              <a:t>0.00458</a:t>
            </a:r>
          </a:p>
          <a:p>
            <a:r>
              <a:t>DUT output dBm Mean</a:t>
            </a:r>
          </a:p>
          <a:p>
            <a:pPr lvl="1"/>
            <a:r>
              <a:t>5.94375</a:t>
            </a:r>
          </a:p>
          <a:p>
            <a:r>
              <a:t>DUT input dBm Mean</a:t>
            </a:r>
          </a:p>
          <a:p>
            <a:pPr lvl="1"/>
            <a:r>
              <a:t>6.31941</a:t>
            </a:r>
          </a:p>
          <a:p>
            <a:r>
              <a:t>RMS Error </a:t>
            </a:r>
          </a:p>
          <a:p>
            <a:r>
              <a:t>0.57647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16.000000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237.336</a:t>
            </a:r>
          </a:p>
          <a:p>
            <a:pPr lvl="1"/>
            <a:r>
              <a:t>Sampler 2: 300.000</a:t>
            </a:r>
          </a:p>
          <a:p>
            <a:r>
              <a:t>Sampler Offset (rather than -1)</a:t>
            </a:r>
          </a:p>
          <a:p>
            <a:pPr lvl="1"/>
            <a:r>
              <a:t>-5.0668952047004909</a:t>
            </a:r>
          </a:p>
          <a:p>
            <a:r>
              <a:t>Sampler 1 Range</a:t>
            </a:r>
          </a:p>
          <a:p>
            <a:pPr lvl="1"/>
            <a:r>
              <a:t>0.00180</a:t>
            </a:r>
          </a:p>
          <a:p>
            <a:r>
              <a:t>Sampler 2 Range</a:t>
            </a:r>
          </a:p>
          <a:p>
            <a:pPr lvl="1"/>
            <a:r>
              <a:t>0.00121</a:t>
            </a:r>
          </a:p>
          <a:p>
            <a:r>
              <a:t>DUT output dBm Mean</a:t>
            </a:r>
          </a:p>
          <a:p>
            <a:pPr lvl="1"/>
            <a:r>
              <a:t>16.01902</a:t>
            </a:r>
          </a:p>
          <a:p>
            <a:r>
              <a:t>DUT input dBm Mean</a:t>
            </a:r>
          </a:p>
          <a:p>
            <a:pPr lvl="1"/>
            <a:r>
              <a:t>16.52141</a:t>
            </a:r>
          </a:p>
          <a:p>
            <a:r>
              <a:t>RMS Error </a:t>
            </a:r>
          </a:p>
          <a:p>
            <a:r>
              <a:t>0.15670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6.000000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215.612</a:t>
            </a:r>
          </a:p>
          <a:p>
            <a:pPr lvl="1"/>
            <a:r>
              <a:t>Sampler 2: 255.008</a:t>
            </a:r>
          </a:p>
          <a:p>
            <a:r>
              <a:t>Sampler Offset (rather than -1)</a:t>
            </a:r>
          </a:p>
          <a:p>
            <a:pPr lvl="1"/>
            <a:r>
              <a:t>-124.97885155502534</a:t>
            </a:r>
          </a:p>
          <a:p>
            <a:r>
              <a:t>Sampler 1 Range</a:t>
            </a:r>
          </a:p>
          <a:p>
            <a:pPr lvl="1"/>
            <a:r>
              <a:t>0.00577</a:t>
            </a:r>
          </a:p>
          <a:p>
            <a:r>
              <a:t>Sampler 2 Range</a:t>
            </a:r>
          </a:p>
          <a:p>
            <a:pPr lvl="1"/>
            <a:r>
              <a:t>0.00489</a:t>
            </a:r>
          </a:p>
          <a:p>
            <a:r>
              <a:t>DUT output dBm Mean</a:t>
            </a:r>
          </a:p>
          <a:p>
            <a:pPr lvl="1"/>
            <a:r>
              <a:t>5.93941</a:t>
            </a:r>
          </a:p>
          <a:p>
            <a:r>
              <a:t>DUT input dBm Mean</a:t>
            </a:r>
          </a:p>
          <a:p>
            <a:pPr lvl="1"/>
            <a:r>
              <a:t>6.48955</a:t>
            </a:r>
          </a:p>
          <a:p>
            <a:r>
              <a:t>RMS Error </a:t>
            </a:r>
          </a:p>
          <a:p>
            <a:r>
              <a:t>0.54287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6.000000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215.612</a:t>
            </a:r>
          </a:p>
          <a:p>
            <a:pPr lvl="1"/>
            <a:r>
              <a:t>Sampler 2: 255.008</a:t>
            </a:r>
          </a:p>
          <a:p>
            <a:r>
              <a:t>Sampler Offset (rather than -1)</a:t>
            </a:r>
          </a:p>
          <a:p>
            <a:pPr lvl="1"/>
            <a:r>
              <a:t>-124.97885155502534</a:t>
            </a:r>
          </a:p>
          <a:p>
            <a:r>
              <a:t>Sampler 1 Range</a:t>
            </a:r>
          </a:p>
          <a:p>
            <a:pPr lvl="1"/>
            <a:r>
              <a:t>0.00510</a:t>
            </a:r>
          </a:p>
          <a:p>
            <a:r>
              <a:t>Sampler 2 Range</a:t>
            </a:r>
          </a:p>
          <a:p>
            <a:pPr lvl="1"/>
            <a:r>
              <a:t>0.00447</a:t>
            </a:r>
          </a:p>
          <a:p>
            <a:r>
              <a:t>DUT output dBm Mean</a:t>
            </a:r>
          </a:p>
          <a:p>
            <a:pPr lvl="1"/>
            <a:r>
              <a:t>5.97181</a:t>
            </a:r>
          </a:p>
          <a:p>
            <a:r>
              <a:t>DUT input dBm Mean</a:t>
            </a:r>
          </a:p>
          <a:p>
            <a:pPr lvl="1"/>
            <a:r>
              <a:t>6.38981</a:t>
            </a:r>
          </a:p>
          <a:p>
            <a:r>
              <a:t>RMS Error </a:t>
            </a:r>
          </a:p>
          <a:p>
            <a:r>
              <a:t>0.39796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6.000000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215.612</a:t>
            </a:r>
          </a:p>
          <a:p>
            <a:pPr lvl="1"/>
            <a:r>
              <a:t>Sampler 2: 255.008</a:t>
            </a:r>
          </a:p>
          <a:p>
            <a:r>
              <a:t>Sampler Offset (rather than -1)</a:t>
            </a:r>
          </a:p>
          <a:p>
            <a:pPr lvl="1"/>
            <a:r>
              <a:t>-124.97885155502534</a:t>
            </a:r>
          </a:p>
          <a:p>
            <a:r>
              <a:t>Sampler 1 Range</a:t>
            </a:r>
          </a:p>
          <a:p>
            <a:pPr lvl="1"/>
            <a:r>
              <a:t>0.00446</a:t>
            </a:r>
          </a:p>
          <a:p>
            <a:r>
              <a:t>Sampler 2 Range</a:t>
            </a:r>
          </a:p>
          <a:p>
            <a:pPr lvl="1"/>
            <a:r>
              <a:t>0.00462</a:t>
            </a:r>
          </a:p>
          <a:p>
            <a:r>
              <a:t>DUT output dBm Mean</a:t>
            </a:r>
          </a:p>
          <a:p>
            <a:pPr lvl="1"/>
            <a:r>
              <a:t>5.93947</a:t>
            </a:r>
          </a:p>
          <a:p>
            <a:r>
              <a:t>DUT input dBm Mean</a:t>
            </a:r>
          </a:p>
          <a:p>
            <a:pPr lvl="1"/>
            <a:r>
              <a:t>6.38101</a:t>
            </a:r>
          </a:p>
          <a:p>
            <a:r>
              <a:t>RMS Error </a:t>
            </a:r>
          </a:p>
          <a:p>
            <a:r>
              <a:t>0.27556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6.000000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215.612</a:t>
            </a:r>
          </a:p>
          <a:p>
            <a:pPr lvl="1"/>
            <a:r>
              <a:t>Sampler 2: 255.008</a:t>
            </a:r>
          </a:p>
          <a:p>
            <a:r>
              <a:t>Sampler Offset (rather than -1)</a:t>
            </a:r>
          </a:p>
          <a:p>
            <a:pPr lvl="1"/>
            <a:r>
              <a:t>-124.97885155502534</a:t>
            </a:r>
          </a:p>
          <a:p>
            <a:r>
              <a:t>Sampler 1 Range</a:t>
            </a:r>
          </a:p>
          <a:p>
            <a:pPr lvl="1"/>
            <a:r>
              <a:t>0.00481</a:t>
            </a:r>
          </a:p>
          <a:p>
            <a:r>
              <a:t>Sampler 2 Range</a:t>
            </a:r>
          </a:p>
          <a:p>
            <a:pPr lvl="1"/>
            <a:r>
              <a:t>0.00458</a:t>
            </a:r>
          </a:p>
          <a:p>
            <a:r>
              <a:t>DUT output dBm Mean</a:t>
            </a:r>
          </a:p>
          <a:p>
            <a:pPr lvl="1"/>
            <a:r>
              <a:t>5.93986</a:t>
            </a:r>
          </a:p>
          <a:p>
            <a:r>
              <a:t>DUT input dBm Mean</a:t>
            </a:r>
          </a:p>
          <a:p>
            <a:pPr lvl="1"/>
            <a:r>
              <a:t>6.45489</a:t>
            </a:r>
          </a:p>
          <a:p>
            <a:r>
              <a:t>RMS Error </a:t>
            </a:r>
          </a:p>
          <a:p>
            <a:r>
              <a:t>0.06845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6.000000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215.612</a:t>
            </a:r>
          </a:p>
          <a:p>
            <a:pPr lvl="1"/>
            <a:r>
              <a:t>Sampler 2: 255.008</a:t>
            </a:r>
          </a:p>
          <a:p>
            <a:r>
              <a:t>Sampler Offset (rather than -1)</a:t>
            </a:r>
          </a:p>
          <a:p>
            <a:pPr lvl="1"/>
            <a:r>
              <a:t>-124.97885155502534</a:t>
            </a:r>
          </a:p>
          <a:p>
            <a:r>
              <a:t>Sampler 1 Range</a:t>
            </a:r>
          </a:p>
          <a:p>
            <a:pPr lvl="1"/>
            <a:r>
              <a:t>0.00532</a:t>
            </a:r>
          </a:p>
          <a:p>
            <a:r>
              <a:t>Sampler 2 Range</a:t>
            </a:r>
          </a:p>
          <a:p>
            <a:pPr lvl="1"/>
            <a:r>
              <a:t>0.00435</a:t>
            </a:r>
          </a:p>
          <a:p>
            <a:r>
              <a:t>DUT output dBm Mean</a:t>
            </a:r>
          </a:p>
          <a:p>
            <a:pPr lvl="1"/>
            <a:r>
              <a:t>5.96874</a:t>
            </a:r>
          </a:p>
          <a:p>
            <a:r>
              <a:t>DUT input dBm Mean</a:t>
            </a:r>
          </a:p>
          <a:p>
            <a:pPr lvl="1"/>
            <a:r>
              <a:t>6.40214</a:t>
            </a:r>
          </a:p>
          <a:p>
            <a:r>
              <a:t>RMS Error </a:t>
            </a:r>
          </a:p>
          <a:p>
            <a:r>
              <a:t>0.22274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6.000000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215.612</a:t>
            </a:r>
          </a:p>
          <a:p>
            <a:pPr lvl="1"/>
            <a:r>
              <a:t>Sampler 2: 255.008</a:t>
            </a:r>
          </a:p>
          <a:p>
            <a:r>
              <a:t>Sampler Offset (rather than -1)</a:t>
            </a:r>
          </a:p>
          <a:p>
            <a:pPr lvl="1"/>
            <a:r>
              <a:t>-124.97885155502534</a:t>
            </a:r>
          </a:p>
          <a:p>
            <a:r>
              <a:t>Sampler 1 Range</a:t>
            </a:r>
          </a:p>
          <a:p>
            <a:pPr lvl="1"/>
            <a:r>
              <a:t>0.00508</a:t>
            </a:r>
          </a:p>
          <a:p>
            <a:r>
              <a:t>Sampler 2 Range</a:t>
            </a:r>
          </a:p>
          <a:p>
            <a:pPr lvl="1"/>
            <a:r>
              <a:t>0.00511</a:t>
            </a:r>
          </a:p>
          <a:p>
            <a:r>
              <a:t>DUT output dBm Mean</a:t>
            </a:r>
          </a:p>
          <a:p>
            <a:pPr lvl="1"/>
            <a:r>
              <a:t>5.98880</a:t>
            </a:r>
          </a:p>
          <a:p>
            <a:r>
              <a:t>DUT input dBm Mean</a:t>
            </a:r>
          </a:p>
          <a:p>
            <a:pPr lvl="1"/>
            <a:r>
              <a:t>6.47356</a:t>
            </a:r>
          </a:p>
          <a:p>
            <a:r>
              <a:t>RMS Error </a:t>
            </a:r>
          </a:p>
          <a:p>
            <a:r>
              <a:t>0.38118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6.000000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215.612</a:t>
            </a:r>
          </a:p>
          <a:p>
            <a:pPr lvl="1"/>
            <a:r>
              <a:t>Sampler 2: 255.008</a:t>
            </a:r>
          </a:p>
          <a:p>
            <a:r>
              <a:t>Sampler Offset (rather than -1)</a:t>
            </a:r>
          </a:p>
          <a:p>
            <a:pPr lvl="1"/>
            <a:r>
              <a:t>-124.97885155502534</a:t>
            </a:r>
          </a:p>
          <a:p>
            <a:r>
              <a:t>Sampler 1 Range</a:t>
            </a:r>
          </a:p>
          <a:p>
            <a:pPr lvl="1"/>
            <a:r>
              <a:t>0.00524</a:t>
            </a:r>
          </a:p>
          <a:p>
            <a:r>
              <a:t>Sampler 2 Range</a:t>
            </a:r>
          </a:p>
          <a:p>
            <a:pPr lvl="1"/>
            <a:r>
              <a:t>0.00438</a:t>
            </a:r>
          </a:p>
          <a:p>
            <a:r>
              <a:t>DUT output dBm Mean</a:t>
            </a:r>
          </a:p>
          <a:p>
            <a:pPr lvl="1"/>
            <a:r>
              <a:t>5.95643</a:t>
            </a:r>
          </a:p>
          <a:p>
            <a:r>
              <a:t>DUT input dBm Mean</a:t>
            </a:r>
          </a:p>
          <a:p>
            <a:pPr lvl="1"/>
            <a:r>
              <a:t>6.46715</a:t>
            </a:r>
          </a:p>
          <a:p>
            <a:r>
              <a:t>RMS Error </a:t>
            </a:r>
          </a:p>
          <a:p>
            <a:r>
              <a:t>0.49307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6.000000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215.612</a:t>
            </a:r>
          </a:p>
          <a:p>
            <a:pPr lvl="1"/>
            <a:r>
              <a:t>Sampler 2: 255.008</a:t>
            </a:r>
          </a:p>
          <a:p>
            <a:r>
              <a:t>Sampler Offset (rather than -1)</a:t>
            </a:r>
          </a:p>
          <a:p>
            <a:pPr lvl="1"/>
            <a:r>
              <a:t>-124.97885155502534</a:t>
            </a:r>
          </a:p>
          <a:p>
            <a:r>
              <a:t>Sampler 1 Range</a:t>
            </a:r>
          </a:p>
          <a:p>
            <a:pPr lvl="1"/>
            <a:r>
              <a:t>0.00526</a:t>
            </a:r>
          </a:p>
          <a:p>
            <a:r>
              <a:t>Sampler 2 Range</a:t>
            </a:r>
          </a:p>
          <a:p>
            <a:pPr lvl="1"/>
            <a:r>
              <a:t>0.00446</a:t>
            </a:r>
          </a:p>
          <a:p>
            <a:r>
              <a:t>DUT output dBm Mean</a:t>
            </a:r>
          </a:p>
          <a:p>
            <a:pPr lvl="1"/>
            <a:r>
              <a:t>5.97898</a:t>
            </a:r>
          </a:p>
          <a:p>
            <a:r>
              <a:t>DUT input dBm Mean</a:t>
            </a:r>
          </a:p>
          <a:p>
            <a:pPr lvl="1"/>
            <a:r>
              <a:t>6.47751</a:t>
            </a:r>
          </a:p>
          <a:p>
            <a:r>
              <a:t>RMS Error </a:t>
            </a:r>
          </a:p>
          <a:p>
            <a:r>
              <a:t>0.64664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6.000000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215.612</a:t>
            </a:r>
          </a:p>
          <a:p>
            <a:pPr lvl="1"/>
            <a:r>
              <a:t>Sampler 2: 255.008</a:t>
            </a:r>
          </a:p>
          <a:p>
            <a:r>
              <a:t>Sampler Offset (rather than -1)</a:t>
            </a:r>
          </a:p>
          <a:p>
            <a:pPr lvl="1"/>
            <a:r>
              <a:t>-124.97885155502534</a:t>
            </a:r>
          </a:p>
          <a:p>
            <a:r>
              <a:t>Sampler 1 Range</a:t>
            </a:r>
          </a:p>
          <a:p>
            <a:pPr lvl="1"/>
            <a:r>
              <a:t>0.00475</a:t>
            </a:r>
          </a:p>
          <a:p>
            <a:r>
              <a:t>Sampler 2 Range</a:t>
            </a:r>
          </a:p>
          <a:p>
            <a:pPr lvl="1"/>
            <a:r>
              <a:t>0.00517</a:t>
            </a:r>
          </a:p>
          <a:p>
            <a:r>
              <a:t>DUT output dBm Mean</a:t>
            </a:r>
          </a:p>
          <a:p>
            <a:pPr lvl="1"/>
            <a:r>
              <a:t>5.99573</a:t>
            </a:r>
          </a:p>
          <a:p>
            <a:r>
              <a:t>DUT input dBm Mean</a:t>
            </a:r>
          </a:p>
          <a:p>
            <a:pPr lvl="1"/>
            <a:r>
              <a:t>6.49539</a:t>
            </a:r>
          </a:p>
          <a:p>
            <a:r>
              <a:t>RMS Error </a:t>
            </a:r>
          </a:p>
          <a:p>
            <a:r>
              <a:t>0.88381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8.000000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t>Sampler Av </a:t>
            </a:r>
          </a:p>
          <a:p>
            <a:pPr lvl="1"/>
            <a:r>
              <a:t>Sampler 1: 146.145</a:t>
            </a:r>
          </a:p>
          <a:p>
            <a:pPr lvl="1"/>
            <a:r>
              <a:t>Sampler 2: 168.355</a:t>
            </a:r>
          </a:p>
          <a:p>
            <a:r>
              <a:t>Sampler Offset (rather than -1)</a:t>
            </a:r>
          </a:p>
          <a:p>
            <a:pPr lvl="1"/>
            <a:r>
              <a:t>-84.010319012555428</a:t>
            </a:r>
          </a:p>
          <a:p>
            <a:r>
              <a:t>Sampler 1 Range</a:t>
            </a:r>
          </a:p>
          <a:p>
            <a:pPr lvl="1"/>
            <a:r>
              <a:t>0.00706</a:t>
            </a:r>
          </a:p>
          <a:p>
            <a:r>
              <a:t>Sampler 2 Range</a:t>
            </a:r>
          </a:p>
          <a:p>
            <a:pPr lvl="1"/>
            <a:r>
              <a:t>0.00700</a:t>
            </a:r>
          </a:p>
          <a:p>
            <a:r>
              <a:t>DUT output dBm Mean</a:t>
            </a:r>
          </a:p>
          <a:p>
            <a:pPr lvl="1"/>
            <a:r>
              <a:t>7.99725</a:t>
            </a:r>
          </a:p>
          <a:p>
            <a:r>
              <a:t>DUT input dBm Mean</a:t>
            </a:r>
          </a:p>
          <a:p>
            <a:pPr lvl="1"/>
            <a:r>
              <a:t>8.37177</a:t>
            </a:r>
          </a:p>
          <a:p>
            <a:r>
              <a:t>RMS Error </a:t>
            </a:r>
          </a:p>
          <a:p>
            <a:r>
              <a:t>0.44272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.potx" id="{4DAAD9BA-8E58-4898-BC8A-99302C4F06E1}" vid="{BA943B1D-2A1C-434D-B720-D47753C609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8733</Words>
  <Application>Microsoft Office PowerPoint</Application>
  <PresentationFormat>Widescreen</PresentationFormat>
  <Paragraphs>2664</Paragraphs>
  <Slides>153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153</vt:i4>
      </vt:variant>
    </vt:vector>
  </HeadingPairs>
  <TitlesOfParts>
    <vt:vector size="157" baseType="lpstr">
      <vt:lpstr>Arial</vt:lpstr>
      <vt:lpstr>Calibri</vt:lpstr>
      <vt:lpstr>Calibri Light</vt:lpstr>
      <vt:lpstr>Office Theme</vt:lpstr>
      <vt:lpstr>Coupledline Compiled Data</vt:lpstr>
      <vt:lpstr>Coupled Line Performance At 10.60 GHz, 16.000000 dBm Output Power 1.00 V mean sampler bias</vt:lpstr>
      <vt:lpstr>Coupled Line Performance At 10.70 GHz, 16.000000 dBm Output Power 1.00 V mean sampler bias</vt:lpstr>
      <vt:lpstr>Coupled Line Performance At 10.80 GHz, 16.000000 dBm Output Power 1.00 V mean sampler bias</vt:lpstr>
      <vt:lpstr>Coupled Line Performance At 10.90 GHz, 16.000000 dBm Output Power 1.00 V mean sampler bias</vt:lpstr>
      <vt:lpstr>Coupled Line Performance At 11.00 GHz, 16.000000 dBm Output Power 1.00 V mean sampler bias</vt:lpstr>
      <vt:lpstr>Coupled Line Performance At 11.10 GHz, 16.000000 dBm Output Power 1.00 V mean sampler bias</vt:lpstr>
      <vt:lpstr>Coupled Line Performance At 11.20 GHz, 16.000000 dBm Output Power 1.00 V mean sampler bias</vt:lpstr>
      <vt:lpstr>Coupled Line Performance At 11.30 GHz, 16.000000 dBm Output Power 1.00 V mean sampler bias</vt:lpstr>
      <vt:lpstr>Coupled Line Performance At 11.40 GHz, 16.000000 dBm Output Power 1.00 V mean sampler bias</vt:lpstr>
      <vt:lpstr>Coupled Line Performance At 10.60 GHz, 18.000000 dBm Output Power 1.00 V mean sampler bias</vt:lpstr>
      <vt:lpstr>Coupled Line Performance At 10.70 GHz, 18.000000 dBm Output Power 1.00 V mean sampler bias</vt:lpstr>
      <vt:lpstr>Coupled Line Performance At 10.80 GHz, 18.000000 dBm Output Power 1.00 V mean sampler bias</vt:lpstr>
      <vt:lpstr>Coupled Line Performance At 10.90 GHz, 18.000000 dBm Output Power 1.00 V mean sampler bias</vt:lpstr>
      <vt:lpstr>Coupled Line Performance At 11.00 GHz, 18.000000 dBm Output Power 1.00 V mean sampler bias</vt:lpstr>
      <vt:lpstr>Coupled Line Performance At 11.10 GHz, 18.000000 dBm Output Power 1.00 V mean sampler bias</vt:lpstr>
      <vt:lpstr>Coupled Line Performance At 11.20 GHz, 18.000000 dBm Output Power 1.00 V mean sampler bias</vt:lpstr>
      <vt:lpstr>Coupled Line Performance At 11.30 GHz, 18.000000 dBm Output Power 1.00 V mean sampler bias</vt:lpstr>
      <vt:lpstr>Coupled Line Performance At 11.40 GHz, 18.000000 dBm Output Power 1.00 V mean sampler bias</vt:lpstr>
      <vt:lpstr>Coupled Line Performance At 10.60 GHz, 20.000000 dBm Output Power 1.00 V mean sampler bias</vt:lpstr>
      <vt:lpstr>Coupled Line Performance At 10.70 GHz, 20.000000 dBm Output Power 1.00 V mean sampler bias</vt:lpstr>
      <vt:lpstr>Coupled Line Performance At 10.80 GHz, 20.000000 dBm Output Power 1.00 V mean sampler bias</vt:lpstr>
      <vt:lpstr>Coupled Line Performance At 10.90 GHz, 20.000000 dBm Output Power 1.00 V mean sampler bias</vt:lpstr>
      <vt:lpstr>Coupled Line Performance At 11.00 GHz, 20.000000 dBm Output Power 1.00 V mean sampler bias</vt:lpstr>
      <vt:lpstr>Coupled Line Performance At 11.10 GHz, 20.000000 dBm Output Power 1.00 V mean sampler bias</vt:lpstr>
      <vt:lpstr>Coupled Line Performance At 11.20 GHz, 20.000000 dBm Output Power 1.00 V mean sampler bias</vt:lpstr>
      <vt:lpstr>Coupled Line Performance At 11.30 GHz, 20.000000 dBm Output Power 1.00 V mean sampler bias</vt:lpstr>
      <vt:lpstr>Coupled Line Performance At 11.40 GHz, 20.000000 dBm Output Power 1.00 V mean sampler bias</vt:lpstr>
      <vt:lpstr>Coupled Line Performance At 10.50 GHz, 12.000000 dBm Output Power 1.25 V mean sampler bias</vt:lpstr>
      <vt:lpstr>Coupled Line Performance At 10.60 GHz, 12.000000 dBm Output Power 1.25 V mean sampler bias</vt:lpstr>
      <vt:lpstr>Coupled Line Performance At 10.70 GHz, 12.000000 dBm Output Power 1.25 V mean sampler bias</vt:lpstr>
      <vt:lpstr>Coupled Line Performance At 10.80 GHz, 12.000000 dBm Output Power 1.25 V mean sampler bias</vt:lpstr>
      <vt:lpstr>Coupled Line Performance At 10.90 GHz, 12.000000 dBm Output Power 1.25 V mean sampler bias</vt:lpstr>
      <vt:lpstr>Coupled Line Performance At 11.00 GHz, 12.000000 dBm Output Power 1.25 V mean sampler bias</vt:lpstr>
      <vt:lpstr>Coupled Line Performance At 11.10 GHz, 12.000000 dBm Output Power 1.25 V mean sampler bias</vt:lpstr>
      <vt:lpstr>Coupled Line Performance At 11.20 GHz, 12.000000 dBm Output Power 1.25 V mean sampler bias</vt:lpstr>
      <vt:lpstr>Coupled Line Performance At 11.30 GHz, 12.000000 dBm Output Power 1.25 V mean sampler bias</vt:lpstr>
      <vt:lpstr>Coupled Line Performance At 11.40 GHz, 12.000000 dBm Output Power 1.25 V mean sampler bias</vt:lpstr>
      <vt:lpstr>Coupled Line Performance At 10.50 GHz, 14.000000 dBm Output Power 1.25 V mean sampler bias</vt:lpstr>
      <vt:lpstr>Coupled Line Performance At 10.60 GHz, 14.000000 dBm Output Power 1.25 V mean sampler bias</vt:lpstr>
      <vt:lpstr>Coupled Line Performance At 10.70 GHz, 14.000000 dBm Output Power 1.25 V mean sampler bias</vt:lpstr>
      <vt:lpstr>Coupled Line Performance At 10.80 GHz, 14.000000 dBm Output Power 1.25 V mean sampler bias</vt:lpstr>
      <vt:lpstr>Coupled Line Performance At 10.90 GHz, 14.000000 dBm Output Power 1.25 V mean sampler bias</vt:lpstr>
      <vt:lpstr>Coupled Line Performance At 11.00 GHz, 14.000000 dBm Output Power 1.25 V mean sampler bias</vt:lpstr>
      <vt:lpstr>Coupled Line Performance At 11.10 GHz, 14.000000 dBm Output Power 1.25 V mean sampler bias</vt:lpstr>
      <vt:lpstr>Coupled Line Performance At 11.20 GHz, 14.000000 dBm Output Power 1.25 V mean sampler bias</vt:lpstr>
      <vt:lpstr>Coupled Line Performance At 11.30 GHz, 14.000000 dBm Output Power 1.25 V mean sampler bias</vt:lpstr>
      <vt:lpstr>Coupled Line Performance At 11.40 GHz, 14.000000 dBm Output Power 1.25 V mean sampler bias</vt:lpstr>
      <vt:lpstr>Coupled Line Performance At 10.50 GHz, 16.000000 dBm Output Power 1.25 V mean sampler bias</vt:lpstr>
      <vt:lpstr>Coupled Line Performance At 10.60 GHz, 16.000000 dBm Output Power 1.25 V mean sampler bias</vt:lpstr>
      <vt:lpstr>Coupled Line Performance At 10.70 GHz, 16.000000 dBm Output Power 1.25 V mean sampler bias</vt:lpstr>
      <vt:lpstr>Coupled Line Performance At 10.80 GHz, 16.000000 dBm Output Power 1.25 V mean sampler bias</vt:lpstr>
      <vt:lpstr>Coupled Line Performance At 10.90 GHz, 16.000000 dBm Output Power 1.25 V mean sampler bias</vt:lpstr>
      <vt:lpstr>Coupled Line Performance At 11.00 GHz, 16.000000 dBm Output Power 1.25 V mean sampler bias</vt:lpstr>
      <vt:lpstr>Coupled Line Performance At 11.10 GHz, 16.000000 dBm Output Power 1.25 V mean sampler bias</vt:lpstr>
      <vt:lpstr>Coupled Line Performance At 11.20 GHz, 16.000000 dBm Output Power 1.25 V mean sampler bias</vt:lpstr>
      <vt:lpstr>Coupled Line Performance At 11.30 GHz, 16.000000 dBm Output Power 1.25 V mean sampler bias</vt:lpstr>
      <vt:lpstr>Coupled Line Performance At 11.40 GHz, 16.000000 dBm Output Power 1.25 V mean sampler bias</vt:lpstr>
      <vt:lpstr>Coupled Line Performance At 10.50 GHz, 8.000000 dBm Output Power 1.50 V mean sampler bias</vt:lpstr>
      <vt:lpstr>Coupled Line Performance At 10.60 GHz, 8.000000 dBm Output Power 1.50 V mean sampler bias</vt:lpstr>
      <vt:lpstr>Coupled Line Performance At 10.70 GHz, 8.000000 dBm Output Power 1.50 V mean sampler bias</vt:lpstr>
      <vt:lpstr>Coupled Line Performance At 10.80 GHz, 8.000000 dBm Output Power 1.50 V mean sampler bias</vt:lpstr>
      <vt:lpstr>Coupled Line Performance At 10.90 GHz, 8.000000 dBm Output Power 1.50 V mean sampler bias</vt:lpstr>
      <vt:lpstr>Coupled Line Performance At 11.00 GHz, 8.000000 dBm Output Power 1.50 V mean sampler bias</vt:lpstr>
      <vt:lpstr>Coupled Line Performance At 11.10 GHz, 8.000000 dBm Output Power 1.50 V mean sampler bias</vt:lpstr>
      <vt:lpstr>Coupled Line Performance At 11.20 GHz, 8.000000 dBm Output Power 1.50 V mean sampler bias</vt:lpstr>
      <vt:lpstr>Coupled Line Performance At 11.30 GHz, 8.000000 dBm Output Power 1.50 V mean sampler bias</vt:lpstr>
      <vt:lpstr>Coupled Line Performance At 11.40 GHz, 8.000000 dBm Output Power 1.50 V mean sampler bias</vt:lpstr>
      <vt:lpstr>Coupled Line Performance At 10.50 GHz, 10.000000 dBm Output Power 1.50 V mean sampler bias</vt:lpstr>
      <vt:lpstr>Coupled Line Performance At 10.60 GHz, 10.000000 dBm Output Power 1.50 V mean sampler bias</vt:lpstr>
      <vt:lpstr>Coupled Line Performance At 10.70 GHz, 10.000000 dBm Output Power 1.50 V mean sampler bias</vt:lpstr>
      <vt:lpstr>Coupled Line Performance At 10.80 GHz, 10.000000 dBm Output Power 1.50 V mean sampler bias</vt:lpstr>
      <vt:lpstr>Coupled Line Performance At 10.90 GHz, 10.000000 dBm Output Power 1.50 V mean sampler bias</vt:lpstr>
      <vt:lpstr>Coupled Line Performance At 11.00 GHz, 10.000000 dBm Output Power 1.50 V mean sampler bias</vt:lpstr>
      <vt:lpstr>Coupled Line Performance At 11.10 GHz, 10.000000 dBm Output Power 1.50 V mean sampler bias</vt:lpstr>
      <vt:lpstr>Coupled Line Performance At 11.20 GHz, 10.000000 dBm Output Power 1.50 V mean sampler bias</vt:lpstr>
      <vt:lpstr>Coupled Line Performance At 11.30 GHz, 10.000000 dBm Output Power 1.50 V mean sampler bias</vt:lpstr>
      <vt:lpstr>Coupled Line Performance At 11.40 GHz, 10.000000 dBm Output Power 1.50 V mean sampler bias</vt:lpstr>
      <vt:lpstr>Coupled Line Performance At 10.50 GHz, 12.000000 dBm Output Power 1.50 V mean sampler bias</vt:lpstr>
      <vt:lpstr>Coupled Line Performance At 10.60 GHz, 12.000000 dBm Output Power 1.50 V mean sampler bias</vt:lpstr>
      <vt:lpstr>Coupled Line Performance At 10.70 GHz, 12.000000 dBm Output Power 1.50 V mean sampler bias</vt:lpstr>
      <vt:lpstr>Coupled Line Performance At 10.80 GHz, 12.000000 dBm Output Power 1.50 V mean sampler bias</vt:lpstr>
      <vt:lpstr>Coupled Line Performance At 10.90 GHz, 12.000000 dBm Output Power 1.50 V mean sampler bias</vt:lpstr>
      <vt:lpstr>Coupled Line Performance At 11.00 GHz, 12.000000 dBm Output Power 1.50 V mean sampler bias</vt:lpstr>
      <vt:lpstr>Coupled Line Performance At 11.10 GHz, 12.000000 dBm Output Power 1.50 V mean sampler bias</vt:lpstr>
      <vt:lpstr>Coupled Line Performance At 11.20 GHz, 12.000000 dBm Output Power 1.50 V mean sampler bias</vt:lpstr>
      <vt:lpstr>Coupled Line Performance At 11.30 GHz, 12.000000 dBm Output Power 1.50 V mean sampler bias</vt:lpstr>
      <vt:lpstr>Coupled Line Performance At 11.40 GHz, 12.000000 dBm Output Power 1.50 V mean sampler bias</vt:lpstr>
      <vt:lpstr>Coupled Line Performance At 10.50 GHz, 6.000000 dBm Output Power 1.75 V mean sampler bias</vt:lpstr>
      <vt:lpstr>Coupled Line Performance At 10.60 GHz, 6.000000 dBm Output Power 1.75 V mean sampler bias</vt:lpstr>
      <vt:lpstr>Coupled Line Performance At 10.70 GHz, 6.000000 dBm Output Power 1.75 V mean sampler bias</vt:lpstr>
      <vt:lpstr>Coupled Line Performance At 10.80 GHz, 6.000000 dBm Output Power 1.75 V mean sampler bias</vt:lpstr>
      <vt:lpstr>Coupled Line Performance At 10.90 GHz, 6.000000 dBm Output Power 1.75 V mean sampler bias</vt:lpstr>
      <vt:lpstr>Coupled Line Performance At 11.00 GHz, 6.000000 dBm Output Power 1.75 V mean sampler bias</vt:lpstr>
      <vt:lpstr>Coupled Line Performance At 11.10 GHz, 6.000000 dBm Output Power 1.75 V mean sampler bias</vt:lpstr>
      <vt:lpstr>Coupled Line Performance At 11.20 GHz, 6.000000 dBm Output Power 1.75 V mean sampler bias</vt:lpstr>
      <vt:lpstr>Coupled Line Performance At 11.30 GHz, 6.000000 dBm Output Power 1.75 V mean sampler bias</vt:lpstr>
      <vt:lpstr>Coupled Line Performance At 11.40 GHz, 6.000000 dBm Output Power 1.75 V mean sampler bias</vt:lpstr>
      <vt:lpstr>Coupled Line Performance At 10.50 GHz, 8.000000 dBm Output Power 1.75 V mean sampler bias</vt:lpstr>
      <vt:lpstr>Coupled Line Performance At 10.60 GHz, 8.000000 dBm Output Power 1.75 V mean sampler bias</vt:lpstr>
      <vt:lpstr>Coupled Line Performance At 10.70 GHz, 8.000000 dBm Output Power 1.75 V mean sampler bias</vt:lpstr>
      <vt:lpstr>Coupled Line Performance At 10.80 GHz, 8.000000 dBm Output Power 1.75 V mean sampler bias</vt:lpstr>
      <vt:lpstr>Coupled Line Performance At 10.90 GHz, 8.000000 dBm Output Power 1.75 V mean sampler bias</vt:lpstr>
      <vt:lpstr>Coupled Line Performance At 11.00 GHz, 8.000000 dBm Output Power 1.75 V mean sampler bias</vt:lpstr>
      <vt:lpstr>Coupled Line Performance At 11.10 GHz, 8.000000 dBm Output Power 1.75 V mean sampler bias</vt:lpstr>
      <vt:lpstr>Coupled Line Performance At 11.20 GHz, 8.000000 dBm Output Power 1.75 V mean sampler bias</vt:lpstr>
      <vt:lpstr>Coupled Line Performance At 11.30 GHz, 8.000000 dBm Output Power 1.75 V mean sampler bias</vt:lpstr>
      <vt:lpstr>Coupled Line Performance At 11.40 GHz, 8.000000 dBm Output Power 1.75 V mean sampler bias</vt:lpstr>
      <vt:lpstr>Coupled Line Performance At 10.50 GHz, 10.000000 dBm Output Power 1.75 V mean sampler bias</vt:lpstr>
      <vt:lpstr>Coupled Line Performance At 10.60 GHz, 10.000000 dBm Output Power 1.75 V mean sampler bias</vt:lpstr>
      <vt:lpstr>Coupled Line Performance At 10.70 GHz, 10.000000 dBm Output Power 1.75 V mean sampler bias</vt:lpstr>
      <vt:lpstr>Coupled Line Performance At 10.80 GHz, 10.000000 dBm Output Power 1.75 V mean sampler bias</vt:lpstr>
      <vt:lpstr>Coupled Line Performance At 10.90 GHz, 10.000000 dBm Output Power 1.75 V mean sampler bias</vt:lpstr>
      <vt:lpstr>Coupled Line Performance At 11.00 GHz, 10.000000 dBm Output Power 1.75 V mean sampler bias</vt:lpstr>
      <vt:lpstr>Coupled Line Performance At 11.10 GHz, 10.000000 dBm Output Power 1.75 V mean sampler bias</vt:lpstr>
      <vt:lpstr>Coupled Line Performance At 11.20 GHz, 10.000000 dBm Output Power 1.75 V mean sampler bias</vt:lpstr>
      <vt:lpstr>Coupled Line Performance At 11.30 GHz, 10.000000 dBm Output Power 1.75 V mean sampler bias</vt:lpstr>
      <vt:lpstr>Coupled Line Performance At 11.40 GHz, 10.000000 dBm Output Power 1.75 V mean sampler bias</vt:lpstr>
      <vt:lpstr>Coupled Line Performance At 10.50 GHz, 6.000000 dBm Output Power 2.00 V mean sampler bias</vt:lpstr>
      <vt:lpstr>Coupled Line Performance At 10.60 GHz, 6.000000 dBm Output Power 2.00 V mean sampler bias</vt:lpstr>
      <vt:lpstr>Coupled Line Performance At 10.70 GHz, 6.000000 dBm Output Power 2.00 V mean sampler bias</vt:lpstr>
      <vt:lpstr>Coupled Line Performance At 10.80 GHz, 6.000000 dBm Output Power 2.00 V mean sampler bias</vt:lpstr>
      <vt:lpstr>Coupled Line Performance At 10.90 GHz, 6.000000 dBm Output Power 2.00 V mean sampler bias</vt:lpstr>
      <vt:lpstr>Coupled Line Performance At 11.00 GHz, 6.000000 dBm Output Power 2.00 V mean sampler bias</vt:lpstr>
      <vt:lpstr>Coupled Line Performance At 11.10 GHz, 6.000000 dBm Output Power 2.00 V mean sampler bias</vt:lpstr>
      <vt:lpstr>Coupled Line Performance At 11.20 GHz, 6.000000 dBm Output Power 2.00 V mean sampler bias</vt:lpstr>
      <vt:lpstr>Coupled Line Performance At 11.30 GHz, 6.000000 dBm Output Power 2.00 V mean sampler bias</vt:lpstr>
      <vt:lpstr>Coupled Line Performance At 11.40 GHz, 6.000000 dBm Output Power 2.00 V mean sampler bias</vt:lpstr>
      <vt:lpstr>Coupled Line Performance At 10.50 GHz, 8.000000 dBm Output Power 2.00 V mean sampler bias</vt:lpstr>
      <vt:lpstr>Coupled Line Performance At 10.60 GHz, 8.000000 dBm Output Power 2.00 V mean sampler bias</vt:lpstr>
      <vt:lpstr>Coupled Line Performance At 10.70 GHz, 8.000000 dBm Output Power 2.00 V mean sampler bias</vt:lpstr>
      <vt:lpstr>Coupled Line Performance At 10.80 GHz, 8.000000 dBm Output Power 2.00 V mean sampler bias</vt:lpstr>
      <vt:lpstr>Coupled Line Performance At 10.90 GHz, 8.000000 dBm Output Power 2.00 V mean sampler bias</vt:lpstr>
      <vt:lpstr>Coupled Line Performance At 11.00 GHz, 8.000000 dBm Output Power 2.00 V mean sampler bias</vt:lpstr>
      <vt:lpstr>Coupled Line Performance At 11.10 GHz, 8.000000 dBm Output Power 2.00 V mean sampler bias</vt:lpstr>
      <vt:lpstr>Coupled Line Performance At 11.20 GHz, 8.000000 dBm Output Power 2.00 V mean sampler bias</vt:lpstr>
      <vt:lpstr>Coupled Line Performance At 11.30 GHz, 8.000000 dBm Output Power 2.00 V mean sampler bias</vt:lpstr>
      <vt:lpstr>Coupled Line Performance At 11.40 GHz, 8.000000 dBm Output Power 2.00 V mean sampler bias</vt:lpstr>
      <vt:lpstr>Coupled Line Performance At 10.50 GHz, 10.000000 dBm Output Power 2.00 V mean sampler bias</vt:lpstr>
      <vt:lpstr>Coupled Line Performance At 10.60 GHz, 10.000000 dBm Output Power 2.00 V mean sampler bias</vt:lpstr>
      <vt:lpstr>Coupled Line Performance At 10.70 GHz, 10.000000 dBm Output Power 2.00 V mean sampler bias</vt:lpstr>
      <vt:lpstr>Coupled Line Performance At 10.80 GHz, 10.000000 dBm Output Power 2.00 V mean sampler bias</vt:lpstr>
      <vt:lpstr>Coupled Line Performance At 10.90 GHz, 10.000000 dBm Output Power 2.00 V mean sampler bias</vt:lpstr>
      <vt:lpstr>Coupled Line Performance At 11.00 GHz, 10.000000 dBm Output Power 2.00 V mean sampler bias</vt:lpstr>
      <vt:lpstr>Coupled Line Performance At 11.10 GHz, 10.000000 dBm Output Power 2.00 V mean sampler bias</vt:lpstr>
      <vt:lpstr>Coupled Line Performance At 11.20 GHz, 10.000000 dBm Output Power 2.00 V mean sampler bias</vt:lpstr>
      <vt:lpstr>Coupled Line Performance At 11.30 GHz, 10.000000 dBm Output Power 2.00 V mean sampler bias</vt:lpstr>
      <vt:lpstr>Coupled Line Performance At 11.40 GHz, 10.000000 dBm Output Power 2.00 V mean sampler bias</vt:lpstr>
      <vt:lpstr>Coupled Line Performance At 1.00 V mean sampler bias</vt:lpstr>
      <vt:lpstr>Coupled Line Performance At 1.25 V mean sampler bias</vt:lpstr>
      <vt:lpstr>Coupled Line Performance At 1.50 V mean sampler bias</vt:lpstr>
      <vt:lpstr>Coupled Line Performance At 1.75 V mean sampler bias</vt:lpstr>
      <vt:lpstr>Coupled Line Performance At 2.00 V mean sampler bias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9</cp:revision>
  <dcterms:created xsi:type="dcterms:W3CDTF">2014-10-29T15:36:00Z</dcterms:created>
  <dcterms:modified xsi:type="dcterms:W3CDTF">2025-10-14T17:24:35Z</dcterms:modified>
</cp:coreProperties>
</file>